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0"/>
  </p:notesMasterIdLst>
  <p:sldIdLst>
    <p:sldId id="1255" r:id="rId2"/>
    <p:sldId id="1296" r:id="rId3"/>
    <p:sldId id="1297" r:id="rId4"/>
    <p:sldId id="1326" r:id="rId5"/>
    <p:sldId id="1327" r:id="rId6"/>
    <p:sldId id="1328" r:id="rId7"/>
    <p:sldId id="1330" r:id="rId8"/>
    <p:sldId id="1331" r:id="rId9"/>
    <p:sldId id="1332" r:id="rId10"/>
    <p:sldId id="1299" r:id="rId11"/>
    <p:sldId id="1312" r:id="rId12"/>
    <p:sldId id="1313" r:id="rId13"/>
    <p:sldId id="1315" r:id="rId14"/>
    <p:sldId id="1316" r:id="rId15"/>
    <p:sldId id="1317" r:id="rId16"/>
    <p:sldId id="1318" r:id="rId17"/>
    <p:sldId id="1319" r:id="rId18"/>
    <p:sldId id="1321" r:id="rId19"/>
    <p:sldId id="1322" r:id="rId20"/>
    <p:sldId id="1323" r:id="rId21"/>
    <p:sldId id="1324" r:id="rId22"/>
    <p:sldId id="1302" r:id="rId23"/>
    <p:sldId id="1333" r:id="rId24"/>
    <p:sldId id="1334" r:id="rId25"/>
    <p:sldId id="1336" r:id="rId26"/>
    <p:sldId id="1335" r:id="rId27"/>
    <p:sldId id="1337" r:id="rId28"/>
    <p:sldId id="133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DCF3BE11-0906-FD43-BB0D-CDD2581BCF76}">
          <p14:sldIdLst>
            <p14:sldId id="1255"/>
            <p14:sldId id="1296"/>
            <p14:sldId id="1297"/>
            <p14:sldId id="1326"/>
            <p14:sldId id="1327"/>
            <p14:sldId id="1328"/>
            <p14:sldId id="1330"/>
            <p14:sldId id="1331"/>
            <p14:sldId id="1332"/>
            <p14:sldId id="1299"/>
            <p14:sldId id="1312"/>
            <p14:sldId id="1313"/>
            <p14:sldId id="1315"/>
            <p14:sldId id="1316"/>
            <p14:sldId id="1317"/>
            <p14:sldId id="1318"/>
            <p14:sldId id="1319"/>
            <p14:sldId id="1321"/>
            <p14:sldId id="1322"/>
            <p14:sldId id="1323"/>
            <p14:sldId id="1324"/>
            <p14:sldId id="1302"/>
            <p14:sldId id="1333"/>
            <p14:sldId id="1334"/>
            <p14:sldId id="1336"/>
            <p14:sldId id="1335"/>
            <p14:sldId id="1337"/>
            <p14:sldId id="133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DA891AB-4B53-1395-5D2A-4EB26B525D33}" name="Gohil, Vasudev" initials="GV" userId="S::gohil.vasudev@tamu.edu::37215192-344f-43bc-bf78-f2b31a4e7220" providerId="AD"/>
  <p188:author id="{7933CAC1-E42D-1E4E-50D7-1BFAC5AA6276}" name="Rajendran, Jeyavijayan" initials="RJ" userId="S::jeyavijayan@tamu.edu::15b7e2e4-7eb1-4f67-a352-2bb750a00e1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D5E7"/>
    <a:srgbClr val="DAE8FC"/>
    <a:srgbClr val="001679"/>
    <a:srgbClr val="17375E"/>
    <a:srgbClr val="C75A0E"/>
    <a:srgbClr val="00B0EF"/>
    <a:srgbClr val="EA4F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56" autoAdjust="0"/>
    <p:restoredTop sz="94993"/>
  </p:normalViewPr>
  <p:slideViewPr>
    <p:cSldViewPr snapToGrid="0">
      <p:cViewPr varScale="1">
        <p:scale>
          <a:sx n="119" d="100"/>
          <a:sy n="119" d="100"/>
        </p:scale>
        <p:origin x="6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hil, Vasudev" userId="37215192-344f-43bc-bf78-f2b31a4e7220" providerId="ADAL" clId="{0752197E-1E3E-1D4B-94F3-AFB3D0F456E4}"/>
    <pc:docChg chg="undo custSel addSld delSld modSld modMainMaster modSection">
      <pc:chgData name="Gohil, Vasudev" userId="37215192-344f-43bc-bf78-f2b31a4e7220" providerId="ADAL" clId="{0752197E-1E3E-1D4B-94F3-AFB3D0F456E4}" dt="2025-02-15T07:53:37.228" v="3149" actId="20577"/>
      <pc:docMkLst>
        <pc:docMk/>
      </pc:docMkLst>
      <pc:sldChg chg="addSp delSp modSp mod">
        <pc:chgData name="Gohil, Vasudev" userId="37215192-344f-43bc-bf78-f2b31a4e7220" providerId="ADAL" clId="{0752197E-1E3E-1D4B-94F3-AFB3D0F456E4}" dt="2025-02-14T18:37:24.060" v="1362" actId="1076"/>
        <pc:sldMkLst>
          <pc:docMk/>
          <pc:sldMk cId="2161132950" sldId="1255"/>
        </pc:sldMkLst>
        <pc:spChg chg="mod topLvl">
          <ac:chgData name="Gohil, Vasudev" userId="37215192-344f-43bc-bf78-f2b31a4e7220" providerId="ADAL" clId="{0752197E-1E3E-1D4B-94F3-AFB3D0F456E4}" dt="2025-02-13T21:43:53.980" v="167" actId="1076"/>
          <ac:spMkLst>
            <pc:docMk/>
            <pc:sldMk cId="2161132950" sldId="1255"/>
            <ac:spMk id="2" creationId="{D6FE5088-CCD8-11D6-675C-2B8DE459CD75}"/>
          </ac:spMkLst>
        </pc:spChg>
        <pc:spChg chg="mod topLvl">
          <ac:chgData name="Gohil, Vasudev" userId="37215192-344f-43bc-bf78-f2b31a4e7220" providerId="ADAL" clId="{0752197E-1E3E-1D4B-94F3-AFB3D0F456E4}" dt="2025-02-13T21:43:57.151" v="168" actId="1076"/>
          <ac:spMkLst>
            <pc:docMk/>
            <pc:sldMk cId="2161132950" sldId="1255"/>
            <ac:spMk id="3" creationId="{882A36CE-DA9C-DF42-0587-7D286A1D4FD8}"/>
          </ac:spMkLst>
        </pc:spChg>
        <pc:spChg chg="mod">
          <ac:chgData name="Gohil, Vasudev" userId="37215192-344f-43bc-bf78-f2b31a4e7220" providerId="ADAL" clId="{0752197E-1E3E-1D4B-94F3-AFB3D0F456E4}" dt="2025-02-13T21:46:19.049" v="172" actId="114"/>
          <ac:spMkLst>
            <pc:docMk/>
            <pc:sldMk cId="2161132950" sldId="1255"/>
            <ac:spMk id="4" creationId="{3812166E-63E7-1B34-5E69-59DD2181DE3F}"/>
          </ac:spMkLst>
        </pc:spChg>
        <pc:spChg chg="add mod">
          <ac:chgData name="Gohil, Vasudev" userId="37215192-344f-43bc-bf78-f2b31a4e7220" providerId="ADAL" clId="{0752197E-1E3E-1D4B-94F3-AFB3D0F456E4}" dt="2025-02-13T21:44:08.573" v="170" actId="1076"/>
          <ac:spMkLst>
            <pc:docMk/>
            <pc:sldMk cId="2161132950" sldId="1255"/>
            <ac:spMk id="5" creationId="{B4393050-2FCE-FF2E-EE12-B86C547DB7E2}"/>
          </ac:spMkLst>
        </pc:spChg>
        <pc:spChg chg="mod topLvl">
          <ac:chgData name="Gohil, Vasudev" userId="37215192-344f-43bc-bf78-f2b31a4e7220" providerId="ADAL" clId="{0752197E-1E3E-1D4B-94F3-AFB3D0F456E4}" dt="2025-02-13T21:44:04.562" v="169" actId="1076"/>
          <ac:spMkLst>
            <pc:docMk/>
            <pc:sldMk cId="2161132950" sldId="1255"/>
            <ac:spMk id="7" creationId="{E84158A1-CCAC-33D1-295D-1A745AF59CC2}"/>
          </ac:spMkLst>
        </pc:spChg>
        <pc:spChg chg="mod topLvl">
          <ac:chgData name="Gohil, Vasudev" userId="37215192-344f-43bc-bf78-f2b31a4e7220" providerId="ADAL" clId="{0752197E-1E3E-1D4B-94F3-AFB3D0F456E4}" dt="2025-02-13T21:44:13.093" v="171" actId="1076"/>
          <ac:spMkLst>
            <pc:docMk/>
            <pc:sldMk cId="2161132950" sldId="1255"/>
            <ac:spMk id="8" creationId="{04F310E7-9BF1-2DA2-6606-4F5628B1C375}"/>
          </ac:spMkLst>
        </pc:spChg>
        <pc:grpChg chg="del">
          <ac:chgData name="Gohil, Vasudev" userId="37215192-344f-43bc-bf78-f2b31a4e7220" providerId="ADAL" clId="{0752197E-1E3E-1D4B-94F3-AFB3D0F456E4}" dt="2025-02-13T21:41:15.512" v="119" actId="165"/>
          <ac:grpSpMkLst>
            <pc:docMk/>
            <pc:sldMk cId="2161132950" sldId="1255"/>
            <ac:grpSpMk id="9" creationId="{5553E580-0A40-E09D-C5BB-A575288CED52}"/>
          </ac:grpSpMkLst>
        </pc:grpChg>
        <pc:grpChg chg="del">
          <ac:chgData name="Gohil, Vasudev" userId="37215192-344f-43bc-bf78-f2b31a4e7220" providerId="ADAL" clId="{0752197E-1E3E-1D4B-94F3-AFB3D0F456E4}" dt="2025-02-13T21:42:34.489" v="149" actId="478"/>
          <ac:grpSpMkLst>
            <pc:docMk/>
            <pc:sldMk cId="2161132950" sldId="1255"/>
            <ac:grpSpMk id="11" creationId="{1E4246E9-2A90-FDD1-7639-1C56FE77E30A}"/>
          </ac:grpSpMkLst>
        </pc:grpChg>
        <pc:picChg chg="mod topLvl">
          <ac:chgData name="Gohil, Vasudev" userId="37215192-344f-43bc-bf78-f2b31a4e7220" providerId="ADAL" clId="{0752197E-1E3E-1D4B-94F3-AFB3D0F456E4}" dt="2025-02-14T18:37:20.734" v="1361" actId="1076"/>
          <ac:picMkLst>
            <pc:docMk/>
            <pc:sldMk cId="2161132950" sldId="1255"/>
            <ac:picMk id="6" creationId="{603DB070-B9AD-7D4A-18AD-72CEF7ED848C}"/>
          </ac:picMkLst>
        </pc:picChg>
        <pc:picChg chg="del topLvl">
          <ac:chgData name="Gohil, Vasudev" userId="37215192-344f-43bc-bf78-f2b31a4e7220" providerId="ADAL" clId="{0752197E-1E3E-1D4B-94F3-AFB3D0F456E4}" dt="2025-02-13T21:42:34.489" v="149" actId="478"/>
          <ac:picMkLst>
            <pc:docMk/>
            <pc:sldMk cId="2161132950" sldId="1255"/>
            <ac:picMk id="10" creationId="{CEC63529-5D2C-F535-D651-2EA2E1AC3715}"/>
          </ac:picMkLst>
        </pc:picChg>
        <pc:picChg chg="add mod">
          <ac:chgData name="Gohil, Vasudev" userId="37215192-344f-43bc-bf78-f2b31a4e7220" providerId="ADAL" clId="{0752197E-1E3E-1D4B-94F3-AFB3D0F456E4}" dt="2025-02-14T18:37:24.060" v="1362" actId="1076"/>
          <ac:picMkLst>
            <pc:docMk/>
            <pc:sldMk cId="2161132950" sldId="1255"/>
            <ac:picMk id="13" creationId="{08F1D0F2-6BD7-CF84-295F-BAAA99392502}"/>
          </ac:picMkLst>
        </pc:picChg>
      </pc:sldChg>
      <pc:sldChg chg="addSp delSp modSp new mod">
        <pc:chgData name="Gohil, Vasudev" userId="37215192-344f-43bc-bf78-f2b31a4e7220" providerId="ADAL" clId="{0752197E-1E3E-1D4B-94F3-AFB3D0F456E4}" dt="2025-02-14T20:55:55.165" v="1495" actId="1035"/>
        <pc:sldMkLst>
          <pc:docMk/>
          <pc:sldMk cId="2519268636" sldId="1296"/>
        </pc:sldMkLst>
        <pc:spChg chg="mod">
          <ac:chgData name="Gohil, Vasudev" userId="37215192-344f-43bc-bf78-f2b31a4e7220" providerId="ADAL" clId="{0752197E-1E3E-1D4B-94F3-AFB3D0F456E4}" dt="2025-02-13T21:46:36.381" v="203" actId="20577"/>
          <ac:spMkLst>
            <pc:docMk/>
            <pc:sldMk cId="2519268636" sldId="1296"/>
            <ac:spMk id="2" creationId="{BD533FBA-0DD9-2857-4960-2078D68FF5E8}"/>
          </ac:spMkLst>
        </pc:spChg>
        <pc:spChg chg="del">
          <ac:chgData name="Gohil, Vasudev" userId="37215192-344f-43bc-bf78-f2b31a4e7220" providerId="ADAL" clId="{0752197E-1E3E-1D4B-94F3-AFB3D0F456E4}" dt="2025-02-14T20:32:26.963" v="1365" actId="931"/>
          <ac:spMkLst>
            <pc:docMk/>
            <pc:sldMk cId="2519268636" sldId="1296"/>
            <ac:spMk id="3" creationId="{42F93090-F328-9FFD-5A48-95EB525F8B43}"/>
          </ac:spMkLst>
        </pc:spChg>
        <pc:picChg chg="add mod modCrop">
          <ac:chgData name="Gohil, Vasudev" userId="37215192-344f-43bc-bf78-f2b31a4e7220" providerId="ADAL" clId="{0752197E-1E3E-1D4B-94F3-AFB3D0F456E4}" dt="2025-02-14T20:54:46.020" v="1475" actId="1076"/>
          <ac:picMkLst>
            <pc:docMk/>
            <pc:sldMk cId="2519268636" sldId="1296"/>
            <ac:picMk id="5" creationId="{B590BE88-710D-1F27-BA79-A9F932F33960}"/>
          </ac:picMkLst>
        </pc:picChg>
        <pc:picChg chg="add del mod modCrop">
          <ac:chgData name="Gohil, Vasudev" userId="37215192-344f-43bc-bf78-f2b31a4e7220" providerId="ADAL" clId="{0752197E-1E3E-1D4B-94F3-AFB3D0F456E4}" dt="2025-02-14T20:39:44.084" v="1463" actId="478"/>
          <ac:picMkLst>
            <pc:docMk/>
            <pc:sldMk cId="2519268636" sldId="1296"/>
            <ac:picMk id="7" creationId="{97CCC3D4-7D09-0C9A-810D-FAE6130D5062}"/>
          </ac:picMkLst>
        </pc:picChg>
        <pc:picChg chg="add mod modCrop">
          <ac:chgData name="Gohil, Vasudev" userId="37215192-344f-43bc-bf78-f2b31a4e7220" providerId="ADAL" clId="{0752197E-1E3E-1D4B-94F3-AFB3D0F456E4}" dt="2025-02-14T20:55:46.544" v="1492" actId="1076"/>
          <ac:picMkLst>
            <pc:docMk/>
            <pc:sldMk cId="2519268636" sldId="1296"/>
            <ac:picMk id="9" creationId="{E45C433C-6B2B-0CDC-B6FD-E4A0F4B1A4FE}"/>
          </ac:picMkLst>
        </pc:picChg>
        <pc:picChg chg="add mod modCrop">
          <ac:chgData name="Gohil, Vasudev" userId="37215192-344f-43bc-bf78-f2b31a4e7220" providerId="ADAL" clId="{0752197E-1E3E-1D4B-94F3-AFB3D0F456E4}" dt="2025-02-14T20:55:55.165" v="1495" actId="1035"/>
          <ac:picMkLst>
            <pc:docMk/>
            <pc:sldMk cId="2519268636" sldId="1296"/>
            <ac:picMk id="11" creationId="{DF42A79B-4B60-DE1E-050C-E6579A6D8CED}"/>
          </ac:picMkLst>
        </pc:picChg>
        <pc:picChg chg="add del mod modCrop">
          <ac:chgData name="Gohil, Vasudev" userId="37215192-344f-43bc-bf78-f2b31a4e7220" providerId="ADAL" clId="{0752197E-1E3E-1D4B-94F3-AFB3D0F456E4}" dt="2025-02-14T20:38:21.290" v="1442" actId="478"/>
          <ac:picMkLst>
            <pc:docMk/>
            <pc:sldMk cId="2519268636" sldId="1296"/>
            <ac:picMk id="13" creationId="{EF0DDE03-8C44-0ED9-9295-0A44B5AC9E16}"/>
          </ac:picMkLst>
        </pc:picChg>
        <pc:picChg chg="add mod">
          <ac:chgData name="Gohil, Vasudev" userId="37215192-344f-43bc-bf78-f2b31a4e7220" providerId="ADAL" clId="{0752197E-1E3E-1D4B-94F3-AFB3D0F456E4}" dt="2025-02-14T20:55:42.662" v="1491" actId="1076"/>
          <ac:picMkLst>
            <pc:docMk/>
            <pc:sldMk cId="2519268636" sldId="1296"/>
            <ac:picMk id="14" creationId="{B5D7C28E-43E1-2C3F-4F32-EAEFB1CF481C}"/>
          </ac:picMkLst>
        </pc:picChg>
        <pc:picChg chg="add del mod">
          <ac:chgData name="Gohil, Vasudev" userId="37215192-344f-43bc-bf78-f2b31a4e7220" providerId="ADAL" clId="{0752197E-1E3E-1D4B-94F3-AFB3D0F456E4}" dt="2025-02-14T20:38:18.438" v="1440" actId="478"/>
          <ac:picMkLst>
            <pc:docMk/>
            <pc:sldMk cId="2519268636" sldId="1296"/>
            <ac:picMk id="15" creationId="{E5F2B437-EDB1-4AF2-B67A-D1F76A3C2E34}"/>
          </ac:picMkLst>
        </pc:picChg>
        <pc:picChg chg="add mod">
          <ac:chgData name="Gohil, Vasudev" userId="37215192-344f-43bc-bf78-f2b31a4e7220" providerId="ADAL" clId="{0752197E-1E3E-1D4B-94F3-AFB3D0F456E4}" dt="2025-02-14T20:55:33.146" v="1489" actId="1076"/>
          <ac:picMkLst>
            <pc:docMk/>
            <pc:sldMk cId="2519268636" sldId="1296"/>
            <ac:picMk id="16" creationId="{98C8821F-0703-794C-DCB1-41FA6F09BCC6}"/>
          </ac:picMkLst>
        </pc:picChg>
        <pc:picChg chg="add mod">
          <ac:chgData name="Gohil, Vasudev" userId="37215192-344f-43bc-bf78-f2b31a4e7220" providerId="ADAL" clId="{0752197E-1E3E-1D4B-94F3-AFB3D0F456E4}" dt="2025-02-14T20:55:50.171" v="1493" actId="1076"/>
          <ac:picMkLst>
            <pc:docMk/>
            <pc:sldMk cId="2519268636" sldId="1296"/>
            <ac:picMk id="18" creationId="{750774AC-05D4-0EA3-208F-415173597F1B}"/>
          </ac:picMkLst>
        </pc:picChg>
      </pc:sldChg>
      <pc:sldChg chg="addSp delSp modSp new mod">
        <pc:chgData name="Gohil, Vasudev" userId="37215192-344f-43bc-bf78-f2b31a4e7220" providerId="ADAL" clId="{0752197E-1E3E-1D4B-94F3-AFB3D0F456E4}" dt="2025-02-15T00:09:49.749" v="1531" actId="1076"/>
        <pc:sldMkLst>
          <pc:docMk/>
          <pc:sldMk cId="1693678872" sldId="1297"/>
        </pc:sldMkLst>
        <pc:spChg chg="mod">
          <ac:chgData name="Gohil, Vasudev" userId="37215192-344f-43bc-bf78-f2b31a4e7220" providerId="ADAL" clId="{0752197E-1E3E-1D4B-94F3-AFB3D0F456E4}" dt="2025-02-13T21:57:38.830" v="430" actId="20577"/>
          <ac:spMkLst>
            <pc:docMk/>
            <pc:sldMk cId="1693678872" sldId="1297"/>
            <ac:spMk id="2" creationId="{23FDC8AD-1A7D-5BEC-E44B-C903A78BDB37}"/>
          </ac:spMkLst>
        </pc:spChg>
        <pc:spChg chg="del">
          <ac:chgData name="Gohil, Vasudev" userId="37215192-344f-43bc-bf78-f2b31a4e7220" providerId="ADAL" clId="{0752197E-1E3E-1D4B-94F3-AFB3D0F456E4}" dt="2025-02-15T00:08:36.286" v="1496" actId="931"/>
          <ac:spMkLst>
            <pc:docMk/>
            <pc:sldMk cId="1693678872" sldId="1297"/>
            <ac:spMk id="3" creationId="{C85DE1E3-445C-1F33-F361-906B37833A2E}"/>
          </ac:spMkLst>
        </pc:spChg>
        <pc:picChg chg="add mod">
          <ac:chgData name="Gohil, Vasudev" userId="37215192-344f-43bc-bf78-f2b31a4e7220" providerId="ADAL" clId="{0752197E-1E3E-1D4B-94F3-AFB3D0F456E4}" dt="2025-02-15T00:09:27.419" v="1526" actId="1076"/>
          <ac:picMkLst>
            <pc:docMk/>
            <pc:sldMk cId="1693678872" sldId="1297"/>
            <ac:picMk id="5" creationId="{6A61C179-E2BE-4159-8C28-B778E04C36F0}"/>
          </ac:picMkLst>
        </pc:picChg>
        <pc:picChg chg="add mod">
          <ac:chgData name="Gohil, Vasudev" userId="37215192-344f-43bc-bf78-f2b31a4e7220" providerId="ADAL" clId="{0752197E-1E3E-1D4B-94F3-AFB3D0F456E4}" dt="2025-02-15T00:09:34.377" v="1527" actId="1076"/>
          <ac:picMkLst>
            <pc:docMk/>
            <pc:sldMk cId="1693678872" sldId="1297"/>
            <ac:picMk id="7" creationId="{359F2E2B-62EC-355A-8956-B102E4256A7D}"/>
          </ac:picMkLst>
        </pc:picChg>
        <pc:picChg chg="add mod">
          <ac:chgData name="Gohil, Vasudev" userId="37215192-344f-43bc-bf78-f2b31a4e7220" providerId="ADAL" clId="{0752197E-1E3E-1D4B-94F3-AFB3D0F456E4}" dt="2025-02-15T00:09:49.749" v="1531" actId="1076"/>
          <ac:picMkLst>
            <pc:docMk/>
            <pc:sldMk cId="1693678872" sldId="1297"/>
            <ac:picMk id="9" creationId="{CE0B12D5-6686-0C0E-49AC-D934004BB47D}"/>
          </ac:picMkLst>
        </pc:picChg>
        <pc:picChg chg="add mod">
          <ac:chgData name="Gohil, Vasudev" userId="37215192-344f-43bc-bf78-f2b31a4e7220" providerId="ADAL" clId="{0752197E-1E3E-1D4B-94F3-AFB3D0F456E4}" dt="2025-02-15T00:09:37.364" v="1528" actId="1076"/>
          <ac:picMkLst>
            <pc:docMk/>
            <pc:sldMk cId="1693678872" sldId="1297"/>
            <ac:picMk id="11" creationId="{7031E7D7-A954-84D2-4890-6161137272A8}"/>
          </ac:picMkLst>
        </pc:picChg>
        <pc:picChg chg="add del mod">
          <ac:chgData name="Gohil, Vasudev" userId="37215192-344f-43bc-bf78-f2b31a4e7220" providerId="ADAL" clId="{0752197E-1E3E-1D4B-94F3-AFB3D0F456E4}" dt="2025-02-15T00:08:44.704" v="1509" actId="478"/>
          <ac:picMkLst>
            <pc:docMk/>
            <pc:sldMk cId="1693678872" sldId="1297"/>
            <ac:picMk id="13" creationId="{7E61C6B5-E284-F665-6555-5568BF20AA26}"/>
          </ac:picMkLst>
        </pc:picChg>
      </pc:sldChg>
      <pc:sldChg chg="addSp delSp modSp new del mod modAnim">
        <pc:chgData name="Gohil, Vasudev" userId="37215192-344f-43bc-bf78-f2b31a4e7220" providerId="ADAL" clId="{0752197E-1E3E-1D4B-94F3-AFB3D0F456E4}" dt="2025-02-15T00:50:02.603" v="2289" actId="2696"/>
        <pc:sldMkLst>
          <pc:docMk/>
          <pc:sldMk cId="1340965918" sldId="1298"/>
        </pc:sldMkLst>
        <pc:spChg chg="mod">
          <ac:chgData name="Gohil, Vasudev" userId="37215192-344f-43bc-bf78-f2b31a4e7220" providerId="ADAL" clId="{0752197E-1E3E-1D4B-94F3-AFB3D0F456E4}" dt="2025-02-13T21:54:24.709" v="244" actId="20577"/>
          <ac:spMkLst>
            <pc:docMk/>
            <pc:sldMk cId="1340965918" sldId="1298"/>
            <ac:spMk id="2" creationId="{49E31C6E-8483-259D-A5B9-E82C5D99CAA1}"/>
          </ac:spMkLst>
        </pc:spChg>
        <pc:spChg chg="del">
          <ac:chgData name="Gohil, Vasudev" userId="37215192-344f-43bc-bf78-f2b31a4e7220" providerId="ADAL" clId="{0752197E-1E3E-1D4B-94F3-AFB3D0F456E4}" dt="2025-02-15T00:15:38.896" v="1755" actId="478"/>
          <ac:spMkLst>
            <pc:docMk/>
            <pc:sldMk cId="1340965918" sldId="1298"/>
            <ac:spMk id="3" creationId="{212C2A18-DF17-A7F7-4B6C-E48EDC22741B}"/>
          </ac:spMkLst>
        </pc:spChg>
        <pc:spChg chg="add mod">
          <ac:chgData name="Gohil, Vasudev" userId="37215192-344f-43bc-bf78-f2b31a4e7220" providerId="ADAL" clId="{0752197E-1E3E-1D4B-94F3-AFB3D0F456E4}" dt="2025-02-15T00:23:23.117" v="1809" actId="1076"/>
          <ac:spMkLst>
            <pc:docMk/>
            <pc:sldMk cId="1340965918" sldId="1298"/>
            <ac:spMk id="4" creationId="{940432A4-3774-9AF7-6742-A8F9CE20F310}"/>
          </ac:spMkLst>
        </pc:spChg>
        <pc:spChg chg="add mod">
          <ac:chgData name="Gohil, Vasudev" userId="37215192-344f-43bc-bf78-f2b31a4e7220" providerId="ADAL" clId="{0752197E-1E3E-1D4B-94F3-AFB3D0F456E4}" dt="2025-02-15T00:25:19.724" v="1818" actId="1076"/>
          <ac:spMkLst>
            <pc:docMk/>
            <pc:sldMk cId="1340965918" sldId="1298"/>
            <ac:spMk id="11" creationId="{D943DF82-1043-9DA3-10E4-7B55E840C2DE}"/>
          </ac:spMkLst>
        </pc:spChg>
        <pc:spChg chg="add mod">
          <ac:chgData name="Gohil, Vasudev" userId="37215192-344f-43bc-bf78-f2b31a4e7220" providerId="ADAL" clId="{0752197E-1E3E-1D4B-94F3-AFB3D0F456E4}" dt="2025-02-15T00:25:27.283" v="1819" actId="1076"/>
          <ac:spMkLst>
            <pc:docMk/>
            <pc:sldMk cId="1340965918" sldId="1298"/>
            <ac:spMk id="14" creationId="{D3E764B7-4128-FE28-9FA3-DEF49A8332C5}"/>
          </ac:spMkLst>
        </pc:spChg>
        <pc:spChg chg="add mod">
          <ac:chgData name="Gohil, Vasudev" userId="37215192-344f-43bc-bf78-f2b31a4e7220" providerId="ADAL" clId="{0752197E-1E3E-1D4B-94F3-AFB3D0F456E4}" dt="2025-02-15T00:25:54.699" v="1835" actId="20577"/>
          <ac:spMkLst>
            <pc:docMk/>
            <pc:sldMk cId="1340965918" sldId="1298"/>
            <ac:spMk id="15" creationId="{E3048908-1194-8F5F-2462-8951C3ECA990}"/>
          </ac:spMkLst>
        </pc:spChg>
        <pc:picChg chg="add mod">
          <ac:chgData name="Gohil, Vasudev" userId="37215192-344f-43bc-bf78-f2b31a4e7220" providerId="ADAL" clId="{0752197E-1E3E-1D4B-94F3-AFB3D0F456E4}" dt="2025-02-15T00:25:58.377" v="1836" actId="1076"/>
          <ac:picMkLst>
            <pc:docMk/>
            <pc:sldMk cId="1340965918" sldId="1298"/>
            <ac:picMk id="6" creationId="{2C79A1A7-E606-CE37-A041-A76F85286754}"/>
          </ac:picMkLst>
        </pc:picChg>
        <pc:picChg chg="add mod">
          <ac:chgData name="Gohil, Vasudev" userId="37215192-344f-43bc-bf78-f2b31a4e7220" providerId="ADAL" clId="{0752197E-1E3E-1D4B-94F3-AFB3D0F456E4}" dt="2025-02-15T00:22:48.979" v="1802" actId="1076"/>
          <ac:picMkLst>
            <pc:docMk/>
            <pc:sldMk cId="1340965918" sldId="1298"/>
            <ac:picMk id="7" creationId="{E082BB57-10E8-F669-7771-85AC765A89AE}"/>
          </ac:picMkLst>
        </pc:picChg>
        <pc:picChg chg="add mod modCrop">
          <ac:chgData name="Gohil, Vasudev" userId="37215192-344f-43bc-bf78-f2b31a4e7220" providerId="ADAL" clId="{0752197E-1E3E-1D4B-94F3-AFB3D0F456E4}" dt="2025-02-15T00:23:20.408" v="1808" actId="14100"/>
          <ac:picMkLst>
            <pc:docMk/>
            <pc:sldMk cId="1340965918" sldId="1298"/>
            <ac:picMk id="9" creationId="{E7BF5E73-A191-BCB2-B11A-70637C680D77}"/>
          </ac:picMkLst>
        </pc:picChg>
        <pc:picChg chg="add mod">
          <ac:chgData name="Gohil, Vasudev" userId="37215192-344f-43bc-bf78-f2b31a4e7220" providerId="ADAL" clId="{0752197E-1E3E-1D4B-94F3-AFB3D0F456E4}" dt="2025-02-15T00:22:34.227" v="1799" actId="1076"/>
          <ac:picMkLst>
            <pc:docMk/>
            <pc:sldMk cId="1340965918" sldId="1298"/>
            <ac:picMk id="10" creationId="{9B02AC08-B522-935C-78FA-A0671FFDFD39}"/>
          </ac:picMkLst>
        </pc:picChg>
        <pc:picChg chg="add mod modCrop">
          <ac:chgData name="Gohil, Vasudev" userId="37215192-344f-43bc-bf78-f2b31a4e7220" providerId="ADAL" clId="{0752197E-1E3E-1D4B-94F3-AFB3D0F456E4}" dt="2025-02-15T00:25:34.271" v="1820" actId="1076"/>
          <ac:picMkLst>
            <pc:docMk/>
            <pc:sldMk cId="1340965918" sldId="1298"/>
            <ac:picMk id="13" creationId="{CFC25209-3F46-AD99-609F-8419E98E7A03}"/>
          </ac:picMkLst>
        </pc:picChg>
      </pc:sldChg>
      <pc:sldChg chg="addSp delSp modSp new mod modAnim">
        <pc:chgData name="Gohil, Vasudev" userId="37215192-344f-43bc-bf78-f2b31a4e7220" providerId="ADAL" clId="{0752197E-1E3E-1D4B-94F3-AFB3D0F456E4}" dt="2025-02-15T00:51:48.693" v="2290" actId="114"/>
        <pc:sldMkLst>
          <pc:docMk/>
          <pc:sldMk cId="2540852296" sldId="1299"/>
        </pc:sldMkLst>
        <pc:spChg chg="mod">
          <ac:chgData name="Gohil, Vasudev" userId="37215192-344f-43bc-bf78-f2b31a4e7220" providerId="ADAL" clId="{0752197E-1E3E-1D4B-94F3-AFB3D0F456E4}" dt="2025-02-15T00:51:48.693" v="2290" actId="114"/>
          <ac:spMkLst>
            <pc:docMk/>
            <pc:sldMk cId="2540852296" sldId="1299"/>
            <ac:spMk id="2" creationId="{F2EF023C-0E71-7258-F9D0-590981B04DA0}"/>
          </ac:spMkLst>
        </pc:spChg>
        <pc:spChg chg="del">
          <ac:chgData name="Gohil, Vasudev" userId="37215192-344f-43bc-bf78-f2b31a4e7220" providerId="ADAL" clId="{0752197E-1E3E-1D4B-94F3-AFB3D0F456E4}" dt="2025-02-13T23:00:33.726" v="431" actId="931"/>
          <ac:spMkLst>
            <pc:docMk/>
            <pc:sldMk cId="2540852296" sldId="1299"/>
            <ac:spMk id="3" creationId="{972B2D2E-888E-712B-871A-3CBA8AAF2967}"/>
          </ac:spMkLst>
        </pc:spChg>
        <pc:spChg chg="add del mod">
          <ac:chgData name="Gohil, Vasudev" userId="37215192-344f-43bc-bf78-f2b31a4e7220" providerId="ADAL" clId="{0752197E-1E3E-1D4B-94F3-AFB3D0F456E4}" dt="2025-02-13T23:13:02.598" v="545" actId="478"/>
          <ac:spMkLst>
            <pc:docMk/>
            <pc:sldMk cId="2540852296" sldId="1299"/>
            <ac:spMk id="6" creationId="{6F1FF716-0C8B-D67C-2BD5-3EAA58021620}"/>
          </ac:spMkLst>
        </pc:spChg>
        <pc:spChg chg="add del mod">
          <ac:chgData name="Gohil, Vasudev" userId="37215192-344f-43bc-bf78-f2b31a4e7220" providerId="ADAL" clId="{0752197E-1E3E-1D4B-94F3-AFB3D0F456E4}" dt="2025-02-13T23:13:55.264" v="569" actId="478"/>
          <ac:spMkLst>
            <pc:docMk/>
            <pc:sldMk cId="2540852296" sldId="1299"/>
            <ac:spMk id="7" creationId="{FB6DAF0E-0F50-DF3D-9D82-27F322B12E54}"/>
          </ac:spMkLst>
        </pc:spChg>
        <pc:spChg chg="add mod">
          <ac:chgData name="Gohil, Vasudev" userId="37215192-344f-43bc-bf78-f2b31a4e7220" providerId="ADAL" clId="{0752197E-1E3E-1D4B-94F3-AFB3D0F456E4}" dt="2025-02-13T23:14:17.785" v="572" actId="1076"/>
          <ac:spMkLst>
            <pc:docMk/>
            <pc:sldMk cId="2540852296" sldId="1299"/>
            <ac:spMk id="8" creationId="{3B7CD18B-A618-62B4-BC3B-EBD7DFFD668B}"/>
          </ac:spMkLst>
        </pc:spChg>
        <pc:spChg chg="add mod">
          <ac:chgData name="Gohil, Vasudev" userId="37215192-344f-43bc-bf78-f2b31a4e7220" providerId="ADAL" clId="{0752197E-1E3E-1D4B-94F3-AFB3D0F456E4}" dt="2025-02-13T23:14:10.578" v="571" actId="1076"/>
          <ac:spMkLst>
            <pc:docMk/>
            <pc:sldMk cId="2540852296" sldId="1299"/>
            <ac:spMk id="9" creationId="{FAEA2431-6285-BD9D-76FA-21DF607ED320}"/>
          </ac:spMkLst>
        </pc:spChg>
        <pc:spChg chg="add mod">
          <ac:chgData name="Gohil, Vasudev" userId="37215192-344f-43bc-bf78-f2b31a4e7220" providerId="ADAL" clId="{0752197E-1E3E-1D4B-94F3-AFB3D0F456E4}" dt="2025-02-13T23:32:28.640" v="849" actId="14100"/>
          <ac:spMkLst>
            <pc:docMk/>
            <pc:sldMk cId="2540852296" sldId="1299"/>
            <ac:spMk id="10" creationId="{5342A4C0-FDEC-E304-6292-BAEE3144DA08}"/>
          </ac:spMkLst>
        </pc:spChg>
        <pc:spChg chg="add mod">
          <ac:chgData name="Gohil, Vasudev" userId="37215192-344f-43bc-bf78-f2b31a4e7220" providerId="ADAL" clId="{0752197E-1E3E-1D4B-94F3-AFB3D0F456E4}" dt="2025-02-13T23:14:00.257" v="570" actId="1076"/>
          <ac:spMkLst>
            <pc:docMk/>
            <pc:sldMk cId="2540852296" sldId="1299"/>
            <ac:spMk id="11" creationId="{B8227CCA-921F-8B75-BA10-E07C8D9E719B}"/>
          </ac:spMkLst>
        </pc:spChg>
        <pc:spChg chg="add del">
          <ac:chgData name="Gohil, Vasudev" userId="37215192-344f-43bc-bf78-f2b31a4e7220" providerId="ADAL" clId="{0752197E-1E3E-1D4B-94F3-AFB3D0F456E4}" dt="2025-02-13T23:30:47.748" v="828" actId="22"/>
          <ac:spMkLst>
            <pc:docMk/>
            <pc:sldMk cId="2540852296" sldId="1299"/>
            <ac:spMk id="13" creationId="{BF201EC0-708A-B6D9-6204-BBFE85B2A610}"/>
          </ac:spMkLst>
        </pc:spChg>
        <pc:spChg chg="add del">
          <ac:chgData name="Gohil, Vasudev" userId="37215192-344f-43bc-bf78-f2b31a4e7220" providerId="ADAL" clId="{0752197E-1E3E-1D4B-94F3-AFB3D0F456E4}" dt="2025-02-13T23:30:53.448" v="830" actId="22"/>
          <ac:spMkLst>
            <pc:docMk/>
            <pc:sldMk cId="2540852296" sldId="1299"/>
            <ac:spMk id="15" creationId="{D8B910A0-FA4C-9979-6994-E662A83EDEC5}"/>
          </ac:spMkLst>
        </pc:spChg>
        <pc:picChg chg="add mod">
          <ac:chgData name="Gohil, Vasudev" userId="37215192-344f-43bc-bf78-f2b31a4e7220" providerId="ADAL" clId="{0752197E-1E3E-1D4B-94F3-AFB3D0F456E4}" dt="2025-02-13T23:01:35.349" v="439" actId="1076"/>
          <ac:picMkLst>
            <pc:docMk/>
            <pc:sldMk cId="2540852296" sldId="1299"/>
            <ac:picMk id="5" creationId="{2A8C84B6-BBDD-9B91-2745-B19782B6FB1E}"/>
          </ac:picMkLst>
        </pc:picChg>
      </pc:sldChg>
      <pc:sldChg chg="modSp new del mod">
        <pc:chgData name="Gohil, Vasudev" userId="37215192-344f-43bc-bf78-f2b31a4e7220" providerId="ADAL" clId="{0752197E-1E3E-1D4B-94F3-AFB3D0F456E4}" dt="2025-02-14T00:10:08.093" v="1348" actId="2696"/>
        <pc:sldMkLst>
          <pc:docMk/>
          <pc:sldMk cId="1125598610" sldId="1300"/>
        </pc:sldMkLst>
        <pc:spChg chg="mod">
          <ac:chgData name="Gohil, Vasudev" userId="37215192-344f-43bc-bf78-f2b31a4e7220" providerId="ADAL" clId="{0752197E-1E3E-1D4B-94F3-AFB3D0F456E4}" dt="2025-02-13T21:55:03.421" v="317" actId="5793"/>
          <ac:spMkLst>
            <pc:docMk/>
            <pc:sldMk cId="1125598610" sldId="1300"/>
            <ac:spMk id="2" creationId="{698E0E2F-9BAF-A0C3-AA50-B36AD3E13A59}"/>
          </ac:spMkLst>
        </pc:spChg>
      </pc:sldChg>
      <pc:sldChg chg="modSp new del mod">
        <pc:chgData name="Gohil, Vasudev" userId="37215192-344f-43bc-bf78-f2b31a4e7220" providerId="ADAL" clId="{0752197E-1E3E-1D4B-94F3-AFB3D0F456E4}" dt="2025-02-14T00:10:08.102" v="1349" actId="2696"/>
        <pc:sldMkLst>
          <pc:docMk/>
          <pc:sldMk cId="1846474666" sldId="1301"/>
        </pc:sldMkLst>
        <pc:spChg chg="mod">
          <ac:chgData name="Gohil, Vasudev" userId="37215192-344f-43bc-bf78-f2b31a4e7220" providerId="ADAL" clId="{0752197E-1E3E-1D4B-94F3-AFB3D0F456E4}" dt="2025-02-13T21:55:13.936" v="349" actId="20577"/>
          <ac:spMkLst>
            <pc:docMk/>
            <pc:sldMk cId="1846474666" sldId="1301"/>
            <ac:spMk id="2" creationId="{C127C36D-7CBA-8B86-4CDA-E396CBDBEDD6}"/>
          </ac:spMkLst>
        </pc:spChg>
      </pc:sldChg>
      <pc:sldChg chg="addSp delSp modSp new mod modAnim">
        <pc:chgData name="Gohil, Vasudev" userId="37215192-344f-43bc-bf78-f2b31a4e7220" providerId="ADAL" clId="{0752197E-1E3E-1D4B-94F3-AFB3D0F456E4}" dt="2025-02-15T01:16:03.814" v="2627" actId="1076"/>
        <pc:sldMkLst>
          <pc:docMk/>
          <pc:sldMk cId="996193911" sldId="1302"/>
        </pc:sldMkLst>
        <pc:spChg chg="mod">
          <ac:chgData name="Gohil, Vasudev" userId="37215192-344f-43bc-bf78-f2b31a4e7220" providerId="ADAL" clId="{0752197E-1E3E-1D4B-94F3-AFB3D0F456E4}" dt="2025-02-15T01:13:29.238" v="2504" actId="20577"/>
          <ac:spMkLst>
            <pc:docMk/>
            <pc:sldMk cId="996193911" sldId="1302"/>
            <ac:spMk id="2" creationId="{11815209-81F6-7707-7A1F-DC105232FE42}"/>
          </ac:spMkLst>
        </pc:spChg>
        <pc:spChg chg="del">
          <ac:chgData name="Gohil, Vasudev" userId="37215192-344f-43bc-bf78-f2b31a4e7220" providerId="ADAL" clId="{0752197E-1E3E-1D4B-94F3-AFB3D0F456E4}" dt="2025-02-15T01:03:12.725" v="2302" actId="931"/>
          <ac:spMkLst>
            <pc:docMk/>
            <pc:sldMk cId="996193911" sldId="1302"/>
            <ac:spMk id="3" creationId="{71A86CDC-FD80-20A4-E503-B670F5C79865}"/>
          </ac:spMkLst>
        </pc:spChg>
        <pc:spChg chg="add mod">
          <ac:chgData name="Gohil, Vasudev" userId="37215192-344f-43bc-bf78-f2b31a4e7220" providerId="ADAL" clId="{0752197E-1E3E-1D4B-94F3-AFB3D0F456E4}" dt="2025-02-15T01:16:03.814" v="2627" actId="1076"/>
          <ac:spMkLst>
            <pc:docMk/>
            <pc:sldMk cId="996193911" sldId="1302"/>
            <ac:spMk id="6" creationId="{59001176-9CB7-9815-A4E4-ADF52C83DDE8}"/>
          </ac:spMkLst>
        </pc:spChg>
        <pc:picChg chg="add mod">
          <ac:chgData name="Gohil, Vasudev" userId="37215192-344f-43bc-bf78-f2b31a4e7220" providerId="ADAL" clId="{0752197E-1E3E-1D4B-94F3-AFB3D0F456E4}" dt="2025-02-15T01:05:14.690" v="2402" actId="1076"/>
          <ac:picMkLst>
            <pc:docMk/>
            <pc:sldMk cId="996193911" sldId="1302"/>
            <ac:picMk id="5" creationId="{58334B06-1A09-50B4-080A-6E905F6505F7}"/>
          </ac:picMkLst>
        </pc:picChg>
      </pc:sldChg>
      <pc:sldChg chg="addSp delSp modSp new del mod">
        <pc:chgData name="Gohil, Vasudev" userId="37215192-344f-43bc-bf78-f2b31a4e7220" providerId="ADAL" clId="{0752197E-1E3E-1D4B-94F3-AFB3D0F456E4}" dt="2025-02-15T02:16:02.193" v="2921" actId="2696"/>
        <pc:sldMkLst>
          <pc:docMk/>
          <pc:sldMk cId="4098375010" sldId="1303"/>
        </pc:sldMkLst>
        <pc:spChg chg="mod">
          <ac:chgData name="Gohil, Vasudev" userId="37215192-344f-43bc-bf78-f2b31a4e7220" providerId="ADAL" clId="{0752197E-1E3E-1D4B-94F3-AFB3D0F456E4}" dt="2025-02-15T02:08:13.277" v="2729" actId="20577"/>
          <ac:spMkLst>
            <pc:docMk/>
            <pc:sldMk cId="4098375010" sldId="1303"/>
            <ac:spMk id="2" creationId="{9751CCDB-5A55-7FD9-35E9-A656A700FB07}"/>
          </ac:spMkLst>
        </pc:spChg>
        <pc:spChg chg="del">
          <ac:chgData name="Gohil, Vasudev" userId="37215192-344f-43bc-bf78-f2b31a4e7220" providerId="ADAL" clId="{0752197E-1E3E-1D4B-94F3-AFB3D0F456E4}" dt="2025-02-15T02:08:37.321" v="2730" actId="478"/>
          <ac:spMkLst>
            <pc:docMk/>
            <pc:sldMk cId="4098375010" sldId="1303"/>
            <ac:spMk id="3" creationId="{7E69705F-08B9-E377-CC30-966B985495B0}"/>
          </ac:spMkLst>
        </pc:spChg>
        <pc:spChg chg="add mod">
          <ac:chgData name="Gohil, Vasudev" userId="37215192-344f-43bc-bf78-f2b31a4e7220" providerId="ADAL" clId="{0752197E-1E3E-1D4B-94F3-AFB3D0F456E4}" dt="2025-02-15T02:15:18.974" v="2910" actId="1076"/>
          <ac:spMkLst>
            <pc:docMk/>
            <pc:sldMk cId="4098375010" sldId="1303"/>
            <ac:spMk id="4" creationId="{16F18EBC-5277-26BB-21D6-FE7598F470EC}"/>
          </ac:spMkLst>
        </pc:spChg>
        <pc:spChg chg="add del mod">
          <ac:chgData name="Gohil, Vasudev" userId="37215192-344f-43bc-bf78-f2b31a4e7220" providerId="ADAL" clId="{0752197E-1E3E-1D4B-94F3-AFB3D0F456E4}" dt="2025-02-15T02:10:17.248" v="2754" actId="478"/>
          <ac:spMkLst>
            <pc:docMk/>
            <pc:sldMk cId="4098375010" sldId="1303"/>
            <ac:spMk id="5" creationId="{45511DCD-D14B-0F76-9CBC-339DD31BAFB8}"/>
          </ac:spMkLst>
        </pc:spChg>
        <pc:spChg chg="add mod">
          <ac:chgData name="Gohil, Vasudev" userId="37215192-344f-43bc-bf78-f2b31a4e7220" providerId="ADAL" clId="{0752197E-1E3E-1D4B-94F3-AFB3D0F456E4}" dt="2025-02-15T02:15:23.108" v="2911" actId="1076"/>
          <ac:spMkLst>
            <pc:docMk/>
            <pc:sldMk cId="4098375010" sldId="1303"/>
            <ac:spMk id="6" creationId="{BA14A01B-C004-2020-DEB5-BAF2A76B9881}"/>
          </ac:spMkLst>
        </pc:spChg>
        <pc:spChg chg="add mod">
          <ac:chgData name="Gohil, Vasudev" userId="37215192-344f-43bc-bf78-f2b31a4e7220" providerId="ADAL" clId="{0752197E-1E3E-1D4B-94F3-AFB3D0F456E4}" dt="2025-02-15T02:15:13.606" v="2908" actId="1035"/>
          <ac:spMkLst>
            <pc:docMk/>
            <pc:sldMk cId="4098375010" sldId="1303"/>
            <ac:spMk id="7" creationId="{FDA6F61E-08CB-19C4-F2F5-F89F6AF7C3DC}"/>
          </ac:spMkLst>
        </pc:spChg>
        <pc:spChg chg="add mod">
          <ac:chgData name="Gohil, Vasudev" userId="37215192-344f-43bc-bf78-f2b31a4e7220" providerId="ADAL" clId="{0752197E-1E3E-1D4B-94F3-AFB3D0F456E4}" dt="2025-02-15T02:15:25.807" v="2912" actId="1076"/>
          <ac:spMkLst>
            <pc:docMk/>
            <pc:sldMk cId="4098375010" sldId="1303"/>
            <ac:spMk id="8" creationId="{B9150B5B-4BAA-D206-F452-9B09130F4CFD}"/>
          </ac:spMkLst>
        </pc:spChg>
        <pc:spChg chg="add mod">
          <ac:chgData name="Gohil, Vasudev" userId="37215192-344f-43bc-bf78-f2b31a4e7220" providerId="ADAL" clId="{0752197E-1E3E-1D4B-94F3-AFB3D0F456E4}" dt="2025-02-15T02:15:31.236" v="2913" actId="1076"/>
          <ac:spMkLst>
            <pc:docMk/>
            <pc:sldMk cId="4098375010" sldId="1303"/>
            <ac:spMk id="9" creationId="{DF8FDB01-1051-7ED8-5BF8-EC9E8C58FDC9}"/>
          </ac:spMkLst>
        </pc:spChg>
        <pc:spChg chg="add mod">
          <ac:chgData name="Gohil, Vasudev" userId="37215192-344f-43bc-bf78-f2b31a4e7220" providerId="ADAL" clId="{0752197E-1E3E-1D4B-94F3-AFB3D0F456E4}" dt="2025-02-15T02:14:56.059" v="2896" actId="1076"/>
          <ac:spMkLst>
            <pc:docMk/>
            <pc:sldMk cId="4098375010" sldId="1303"/>
            <ac:spMk id="10" creationId="{D07A5C96-6F82-E539-8D14-24F145EADF0F}"/>
          </ac:spMkLst>
        </pc:spChg>
        <pc:spChg chg="add mod">
          <ac:chgData name="Gohil, Vasudev" userId="37215192-344f-43bc-bf78-f2b31a4e7220" providerId="ADAL" clId="{0752197E-1E3E-1D4B-94F3-AFB3D0F456E4}" dt="2025-02-15T02:14:52.969" v="2895" actId="1076"/>
          <ac:spMkLst>
            <pc:docMk/>
            <pc:sldMk cId="4098375010" sldId="1303"/>
            <ac:spMk id="11" creationId="{A221DDAE-0DE7-B9E1-33A9-3476429A7CDD}"/>
          </ac:spMkLst>
        </pc:spChg>
      </pc:sldChg>
      <pc:sldChg chg="modSp new del mod">
        <pc:chgData name="Gohil, Vasudev" userId="37215192-344f-43bc-bf78-f2b31a4e7220" providerId="ADAL" clId="{0752197E-1E3E-1D4B-94F3-AFB3D0F456E4}" dt="2025-02-15T07:38:52.281" v="2941" actId="2696"/>
        <pc:sldMkLst>
          <pc:docMk/>
          <pc:sldMk cId="2027059530" sldId="1304"/>
        </pc:sldMkLst>
        <pc:spChg chg="mod">
          <ac:chgData name="Gohil, Vasudev" userId="37215192-344f-43bc-bf78-f2b31a4e7220" providerId="ADAL" clId="{0752197E-1E3E-1D4B-94F3-AFB3D0F456E4}" dt="2025-02-13T21:56:47.486" v="397" actId="20577"/>
          <ac:spMkLst>
            <pc:docMk/>
            <pc:sldMk cId="2027059530" sldId="1304"/>
            <ac:spMk id="2" creationId="{EE1C53FD-F8C9-433C-2A44-D75A42FFA55C}"/>
          </ac:spMkLst>
        </pc:spChg>
      </pc:sldChg>
      <pc:sldChg chg="add">
        <pc:chgData name="Gohil, Vasudev" userId="37215192-344f-43bc-bf78-f2b31a4e7220" providerId="ADAL" clId="{0752197E-1E3E-1D4B-94F3-AFB3D0F456E4}" dt="2025-02-14T00:09:58.291" v="1347"/>
        <pc:sldMkLst>
          <pc:docMk/>
          <pc:sldMk cId="1518657662" sldId="1305"/>
        </pc:sldMkLst>
      </pc:sldChg>
      <pc:sldChg chg="addSp delSp modSp add del mod modAnim">
        <pc:chgData name="Gohil, Vasudev" userId="37215192-344f-43bc-bf78-f2b31a4e7220" providerId="ADAL" clId="{0752197E-1E3E-1D4B-94F3-AFB3D0F456E4}" dt="2025-02-14T00:09:55.144" v="1346" actId="2696"/>
        <pc:sldMkLst>
          <pc:docMk/>
          <pc:sldMk cId="2371987997" sldId="1305"/>
        </pc:sldMkLst>
        <pc:spChg chg="add del mod">
          <ac:chgData name="Gohil, Vasudev" userId="37215192-344f-43bc-bf78-f2b31a4e7220" providerId="ADAL" clId="{0752197E-1E3E-1D4B-94F3-AFB3D0F456E4}" dt="2025-02-13T23:20:53.648" v="619" actId="478"/>
          <ac:spMkLst>
            <pc:docMk/>
            <pc:sldMk cId="2371987997" sldId="1305"/>
            <ac:spMk id="3" creationId="{618FF5E2-A1D4-5686-767E-25A02917DFFD}"/>
          </ac:spMkLst>
        </pc:spChg>
        <pc:spChg chg="add del mod">
          <ac:chgData name="Gohil, Vasudev" userId="37215192-344f-43bc-bf78-f2b31a4e7220" providerId="ADAL" clId="{0752197E-1E3E-1D4B-94F3-AFB3D0F456E4}" dt="2025-02-13T23:20:53.648" v="619" actId="478"/>
          <ac:spMkLst>
            <pc:docMk/>
            <pc:sldMk cId="2371987997" sldId="1305"/>
            <ac:spMk id="4" creationId="{2F937802-F7DA-ACB2-EA31-1BB76562EB48}"/>
          </ac:spMkLst>
        </pc:spChg>
        <pc:spChg chg="add del mod">
          <ac:chgData name="Gohil, Vasudev" userId="37215192-344f-43bc-bf78-f2b31a4e7220" providerId="ADAL" clId="{0752197E-1E3E-1D4B-94F3-AFB3D0F456E4}" dt="2025-02-13T23:20:53.648" v="619" actId="478"/>
          <ac:spMkLst>
            <pc:docMk/>
            <pc:sldMk cId="2371987997" sldId="1305"/>
            <ac:spMk id="10" creationId="{562D8197-D288-0027-C08A-55D7B66F4CCA}"/>
          </ac:spMkLst>
        </pc:spChg>
        <pc:spChg chg="add del mod">
          <ac:chgData name="Gohil, Vasudev" userId="37215192-344f-43bc-bf78-f2b31a4e7220" providerId="ADAL" clId="{0752197E-1E3E-1D4B-94F3-AFB3D0F456E4}" dt="2025-02-13T23:20:53.648" v="619" actId="478"/>
          <ac:spMkLst>
            <pc:docMk/>
            <pc:sldMk cId="2371987997" sldId="1305"/>
            <ac:spMk id="12" creationId="{FD2005B4-B5DE-B8F2-A629-A20D81F3966C}"/>
          </ac:spMkLst>
        </pc:spChg>
        <pc:spChg chg="add del mod">
          <ac:chgData name="Gohil, Vasudev" userId="37215192-344f-43bc-bf78-f2b31a4e7220" providerId="ADAL" clId="{0752197E-1E3E-1D4B-94F3-AFB3D0F456E4}" dt="2025-02-13T23:20:53.648" v="619" actId="478"/>
          <ac:spMkLst>
            <pc:docMk/>
            <pc:sldMk cId="2371987997" sldId="1305"/>
            <ac:spMk id="14" creationId="{EE8DDF9F-A297-DEBB-3384-F585262A1244}"/>
          </ac:spMkLst>
        </pc:spChg>
        <pc:spChg chg="add del mod">
          <ac:chgData name="Gohil, Vasudev" userId="37215192-344f-43bc-bf78-f2b31a4e7220" providerId="ADAL" clId="{0752197E-1E3E-1D4B-94F3-AFB3D0F456E4}" dt="2025-02-13T23:20:53.648" v="619" actId="478"/>
          <ac:spMkLst>
            <pc:docMk/>
            <pc:sldMk cId="2371987997" sldId="1305"/>
            <ac:spMk id="15" creationId="{E619D271-5549-58F3-FD96-BE3310F0F0F9}"/>
          </ac:spMkLst>
        </pc:spChg>
        <pc:picChg chg="add del mod">
          <ac:chgData name="Gohil, Vasudev" userId="37215192-344f-43bc-bf78-f2b31a4e7220" providerId="ADAL" clId="{0752197E-1E3E-1D4B-94F3-AFB3D0F456E4}" dt="2025-02-13T23:19:20.804" v="615" actId="478"/>
          <ac:picMkLst>
            <pc:docMk/>
            <pc:sldMk cId="2371987997" sldId="1305"/>
            <ac:picMk id="11" creationId="{F70611D8-8F15-5A71-5627-C4DFCB431034}"/>
          </ac:picMkLst>
        </pc:picChg>
        <pc:picChg chg="add del mod">
          <ac:chgData name="Gohil, Vasudev" userId="37215192-344f-43bc-bf78-f2b31a4e7220" providerId="ADAL" clId="{0752197E-1E3E-1D4B-94F3-AFB3D0F456E4}" dt="2025-02-13T23:20:53.648" v="619" actId="478"/>
          <ac:picMkLst>
            <pc:docMk/>
            <pc:sldMk cId="2371987997" sldId="1305"/>
            <ac:picMk id="13" creationId="{8C1A4497-1DF2-9269-EC08-198A14B10D86}"/>
          </ac:picMkLst>
        </pc:picChg>
        <pc:picChg chg="add del mod">
          <ac:chgData name="Gohil, Vasudev" userId="37215192-344f-43bc-bf78-f2b31a4e7220" providerId="ADAL" clId="{0752197E-1E3E-1D4B-94F3-AFB3D0F456E4}" dt="2025-02-13T23:20:53.648" v="619" actId="478"/>
          <ac:picMkLst>
            <pc:docMk/>
            <pc:sldMk cId="2371987997" sldId="1305"/>
            <ac:picMk id="16" creationId="{917BC156-D5D4-65D6-4602-0FE4821186E9}"/>
          </ac:picMkLst>
        </pc:picChg>
        <pc:picChg chg="add del mod">
          <ac:chgData name="Gohil, Vasudev" userId="37215192-344f-43bc-bf78-f2b31a4e7220" providerId="ADAL" clId="{0752197E-1E3E-1D4B-94F3-AFB3D0F456E4}" dt="2025-02-13T23:20:53.648" v="619" actId="478"/>
          <ac:picMkLst>
            <pc:docMk/>
            <pc:sldMk cId="2371987997" sldId="1305"/>
            <ac:picMk id="17" creationId="{04581FFC-449D-1017-3804-322A6F0A0588}"/>
          </ac:picMkLst>
        </pc:picChg>
      </pc:sldChg>
      <pc:sldChg chg="add">
        <pc:chgData name="Gohil, Vasudev" userId="37215192-344f-43bc-bf78-f2b31a4e7220" providerId="ADAL" clId="{0752197E-1E3E-1D4B-94F3-AFB3D0F456E4}" dt="2025-02-14T00:09:58.291" v="1347"/>
        <pc:sldMkLst>
          <pc:docMk/>
          <pc:sldMk cId="1276276683" sldId="1306"/>
        </pc:sldMkLst>
      </pc:sldChg>
      <pc:sldChg chg="add del">
        <pc:chgData name="Gohil, Vasudev" userId="37215192-344f-43bc-bf78-f2b31a4e7220" providerId="ADAL" clId="{0752197E-1E3E-1D4B-94F3-AFB3D0F456E4}" dt="2025-02-14T00:09:55.144" v="1346" actId="2696"/>
        <pc:sldMkLst>
          <pc:docMk/>
          <pc:sldMk cId="3827805802" sldId="1306"/>
        </pc:sldMkLst>
      </pc:sldChg>
      <pc:sldChg chg="delSp add del mod">
        <pc:chgData name="Gohil, Vasudev" userId="37215192-344f-43bc-bf78-f2b31a4e7220" providerId="ADAL" clId="{0752197E-1E3E-1D4B-94F3-AFB3D0F456E4}" dt="2025-02-14T00:09:55.144" v="1346" actId="2696"/>
        <pc:sldMkLst>
          <pc:docMk/>
          <pc:sldMk cId="113595712" sldId="1307"/>
        </pc:sldMkLst>
        <pc:spChg chg="del">
          <ac:chgData name="Gohil, Vasudev" userId="37215192-344f-43bc-bf78-f2b31a4e7220" providerId="ADAL" clId="{0752197E-1E3E-1D4B-94F3-AFB3D0F456E4}" dt="2025-02-13T23:21:03.438" v="620" actId="478"/>
          <ac:spMkLst>
            <pc:docMk/>
            <pc:sldMk cId="113595712" sldId="1307"/>
            <ac:spMk id="3" creationId="{C16C31D4-3C5D-9E07-3780-F16675B466A5}"/>
          </ac:spMkLst>
        </pc:spChg>
        <pc:spChg chg="del">
          <ac:chgData name="Gohil, Vasudev" userId="37215192-344f-43bc-bf78-f2b31a4e7220" providerId="ADAL" clId="{0752197E-1E3E-1D4B-94F3-AFB3D0F456E4}" dt="2025-02-13T23:21:03.438" v="620" actId="478"/>
          <ac:spMkLst>
            <pc:docMk/>
            <pc:sldMk cId="113595712" sldId="1307"/>
            <ac:spMk id="12" creationId="{F89A1521-6894-6EB3-2611-B98D76AA590A}"/>
          </ac:spMkLst>
        </pc:spChg>
        <pc:spChg chg="del">
          <ac:chgData name="Gohil, Vasudev" userId="37215192-344f-43bc-bf78-f2b31a4e7220" providerId="ADAL" clId="{0752197E-1E3E-1D4B-94F3-AFB3D0F456E4}" dt="2025-02-13T23:21:03.438" v="620" actId="478"/>
          <ac:spMkLst>
            <pc:docMk/>
            <pc:sldMk cId="113595712" sldId="1307"/>
            <ac:spMk id="14" creationId="{D4F0F545-D965-9026-5DFF-AC27D6B7395A}"/>
          </ac:spMkLst>
        </pc:spChg>
        <pc:spChg chg="del">
          <ac:chgData name="Gohil, Vasudev" userId="37215192-344f-43bc-bf78-f2b31a4e7220" providerId="ADAL" clId="{0752197E-1E3E-1D4B-94F3-AFB3D0F456E4}" dt="2025-02-13T23:21:03.438" v="620" actId="478"/>
          <ac:spMkLst>
            <pc:docMk/>
            <pc:sldMk cId="113595712" sldId="1307"/>
            <ac:spMk id="15" creationId="{6A3FD138-2B86-5AC0-F773-E1B1959E914C}"/>
          </ac:spMkLst>
        </pc:spChg>
        <pc:picChg chg="del">
          <ac:chgData name="Gohil, Vasudev" userId="37215192-344f-43bc-bf78-f2b31a4e7220" providerId="ADAL" clId="{0752197E-1E3E-1D4B-94F3-AFB3D0F456E4}" dt="2025-02-13T23:21:03.438" v="620" actId="478"/>
          <ac:picMkLst>
            <pc:docMk/>
            <pc:sldMk cId="113595712" sldId="1307"/>
            <ac:picMk id="13" creationId="{84CAE010-F91E-A3BE-7ED8-438B8642CB1B}"/>
          </ac:picMkLst>
        </pc:picChg>
        <pc:picChg chg="del">
          <ac:chgData name="Gohil, Vasudev" userId="37215192-344f-43bc-bf78-f2b31a4e7220" providerId="ADAL" clId="{0752197E-1E3E-1D4B-94F3-AFB3D0F456E4}" dt="2025-02-13T23:21:03.438" v="620" actId="478"/>
          <ac:picMkLst>
            <pc:docMk/>
            <pc:sldMk cId="113595712" sldId="1307"/>
            <ac:picMk id="16" creationId="{CBBEA0D9-5A5F-D1EF-984E-46E2EDF4B8F8}"/>
          </ac:picMkLst>
        </pc:picChg>
      </pc:sldChg>
      <pc:sldChg chg="add">
        <pc:chgData name="Gohil, Vasudev" userId="37215192-344f-43bc-bf78-f2b31a4e7220" providerId="ADAL" clId="{0752197E-1E3E-1D4B-94F3-AFB3D0F456E4}" dt="2025-02-14T00:09:58.291" v="1347"/>
        <pc:sldMkLst>
          <pc:docMk/>
          <pc:sldMk cId="1184904033" sldId="1307"/>
        </pc:sldMkLst>
      </pc:sldChg>
      <pc:sldChg chg="add">
        <pc:chgData name="Gohil, Vasudev" userId="37215192-344f-43bc-bf78-f2b31a4e7220" providerId="ADAL" clId="{0752197E-1E3E-1D4B-94F3-AFB3D0F456E4}" dt="2025-02-14T00:09:58.291" v="1347"/>
        <pc:sldMkLst>
          <pc:docMk/>
          <pc:sldMk cId="2665526774" sldId="1308"/>
        </pc:sldMkLst>
      </pc:sldChg>
      <pc:sldChg chg="addSp modSp add del mod modAnim">
        <pc:chgData name="Gohil, Vasudev" userId="37215192-344f-43bc-bf78-f2b31a4e7220" providerId="ADAL" clId="{0752197E-1E3E-1D4B-94F3-AFB3D0F456E4}" dt="2025-02-14T00:09:55.144" v="1346" actId="2696"/>
        <pc:sldMkLst>
          <pc:docMk/>
          <pc:sldMk cId="3251276908" sldId="1308"/>
        </pc:sldMkLst>
        <pc:spChg chg="add mod">
          <ac:chgData name="Gohil, Vasudev" userId="37215192-344f-43bc-bf78-f2b31a4e7220" providerId="ADAL" clId="{0752197E-1E3E-1D4B-94F3-AFB3D0F456E4}" dt="2025-02-13T23:22:25.782" v="642" actId="1076"/>
          <ac:spMkLst>
            <pc:docMk/>
            <pc:sldMk cId="3251276908" sldId="1308"/>
            <ac:spMk id="3" creationId="{1983607F-81B7-D425-57A0-E911F3BF619C}"/>
          </ac:spMkLst>
        </pc:spChg>
      </pc:sldChg>
      <pc:sldChg chg="add">
        <pc:chgData name="Gohil, Vasudev" userId="37215192-344f-43bc-bf78-f2b31a4e7220" providerId="ADAL" clId="{0752197E-1E3E-1D4B-94F3-AFB3D0F456E4}" dt="2025-02-14T00:09:58.291" v="1347"/>
        <pc:sldMkLst>
          <pc:docMk/>
          <pc:sldMk cId="408513177" sldId="1309"/>
        </pc:sldMkLst>
      </pc:sldChg>
      <pc:sldChg chg="delSp modSp add del mod">
        <pc:chgData name="Gohil, Vasudev" userId="37215192-344f-43bc-bf78-f2b31a4e7220" providerId="ADAL" clId="{0752197E-1E3E-1D4B-94F3-AFB3D0F456E4}" dt="2025-02-14T00:09:55.144" v="1346" actId="2696"/>
        <pc:sldMkLst>
          <pc:docMk/>
          <pc:sldMk cId="2580115702" sldId="1309"/>
        </pc:sldMkLst>
        <pc:spChg chg="mod">
          <ac:chgData name="Gohil, Vasudev" userId="37215192-344f-43bc-bf78-f2b31a4e7220" providerId="ADAL" clId="{0752197E-1E3E-1D4B-94F3-AFB3D0F456E4}" dt="2025-02-13T23:25:50.016" v="785" actId="20577"/>
          <ac:spMkLst>
            <pc:docMk/>
            <pc:sldMk cId="2580115702" sldId="1309"/>
            <ac:spMk id="6" creationId="{CCD39307-9DA1-6249-B88B-7B082F14FFF1}"/>
          </ac:spMkLst>
        </pc:spChg>
        <pc:spChg chg="del">
          <ac:chgData name="Gohil, Vasudev" userId="37215192-344f-43bc-bf78-f2b31a4e7220" providerId="ADAL" clId="{0752197E-1E3E-1D4B-94F3-AFB3D0F456E4}" dt="2025-02-13T23:25:07.760" v="755" actId="478"/>
          <ac:spMkLst>
            <pc:docMk/>
            <pc:sldMk cId="2580115702" sldId="1309"/>
            <ac:spMk id="7" creationId="{8BDF2454-0EF6-6AC9-476F-36E6C5BF19F1}"/>
          </ac:spMkLst>
        </pc:spChg>
      </pc:sldChg>
      <pc:sldChg chg="add">
        <pc:chgData name="Gohil, Vasudev" userId="37215192-344f-43bc-bf78-f2b31a4e7220" providerId="ADAL" clId="{0752197E-1E3E-1D4B-94F3-AFB3D0F456E4}" dt="2025-02-14T00:09:58.291" v="1347"/>
        <pc:sldMkLst>
          <pc:docMk/>
          <pc:sldMk cId="884089811" sldId="1310"/>
        </pc:sldMkLst>
      </pc:sldChg>
      <pc:sldChg chg="addSp modSp add del mod">
        <pc:chgData name="Gohil, Vasudev" userId="37215192-344f-43bc-bf78-f2b31a4e7220" providerId="ADAL" clId="{0752197E-1E3E-1D4B-94F3-AFB3D0F456E4}" dt="2025-02-14T00:09:55.144" v="1346" actId="2696"/>
        <pc:sldMkLst>
          <pc:docMk/>
          <pc:sldMk cId="2349143595" sldId="1310"/>
        </pc:sldMkLst>
        <pc:spChg chg="mod">
          <ac:chgData name="Gohil, Vasudev" userId="37215192-344f-43bc-bf78-f2b31a4e7220" providerId="ADAL" clId="{0752197E-1E3E-1D4B-94F3-AFB3D0F456E4}" dt="2025-02-13T23:25:47.129" v="784" actId="20577"/>
          <ac:spMkLst>
            <pc:docMk/>
            <pc:sldMk cId="2349143595" sldId="1310"/>
            <ac:spMk id="6" creationId="{7D2360D5-8AB1-3268-ABF5-EB6BDCAEDF95}"/>
          </ac:spMkLst>
        </pc:spChg>
        <pc:spChg chg="add mod">
          <ac:chgData name="Gohil, Vasudev" userId="37215192-344f-43bc-bf78-f2b31a4e7220" providerId="ADAL" clId="{0752197E-1E3E-1D4B-94F3-AFB3D0F456E4}" dt="2025-02-13T23:26:25.688" v="799" actId="1076"/>
          <ac:spMkLst>
            <pc:docMk/>
            <pc:sldMk cId="2349143595" sldId="1310"/>
            <ac:spMk id="7" creationId="{FEE55B3C-9CED-E078-795D-D47FC7D5F936}"/>
          </ac:spMkLst>
        </pc:spChg>
      </pc:sldChg>
      <pc:sldChg chg="modSp add del mod">
        <pc:chgData name="Gohil, Vasudev" userId="37215192-344f-43bc-bf78-f2b31a4e7220" providerId="ADAL" clId="{0752197E-1E3E-1D4B-94F3-AFB3D0F456E4}" dt="2025-02-14T00:09:55.144" v="1346" actId="2696"/>
        <pc:sldMkLst>
          <pc:docMk/>
          <pc:sldMk cId="3598116541" sldId="1311"/>
        </pc:sldMkLst>
        <pc:spChg chg="mod">
          <ac:chgData name="Gohil, Vasudev" userId="37215192-344f-43bc-bf78-f2b31a4e7220" providerId="ADAL" clId="{0752197E-1E3E-1D4B-94F3-AFB3D0F456E4}" dt="2025-02-13T23:29:22.142" v="826" actId="1076"/>
          <ac:spMkLst>
            <pc:docMk/>
            <pc:sldMk cId="3598116541" sldId="1311"/>
            <ac:spMk id="6" creationId="{E0334C0E-743C-65E0-FE76-70A9AC5995D1}"/>
          </ac:spMkLst>
        </pc:spChg>
      </pc:sldChg>
      <pc:sldChg chg="add">
        <pc:chgData name="Gohil, Vasudev" userId="37215192-344f-43bc-bf78-f2b31a4e7220" providerId="ADAL" clId="{0752197E-1E3E-1D4B-94F3-AFB3D0F456E4}" dt="2025-02-14T00:09:58.291" v="1347"/>
        <pc:sldMkLst>
          <pc:docMk/>
          <pc:sldMk cId="4213175124" sldId="1311"/>
        </pc:sldMkLst>
      </pc:sldChg>
      <pc:sldChg chg="addSp modSp add mod">
        <pc:chgData name="Gohil, Vasudev" userId="37215192-344f-43bc-bf78-f2b31a4e7220" providerId="ADAL" clId="{0752197E-1E3E-1D4B-94F3-AFB3D0F456E4}" dt="2025-02-15T00:51:51.551" v="2291" actId="114"/>
        <pc:sldMkLst>
          <pc:docMk/>
          <pc:sldMk cId="809724673" sldId="1312"/>
        </pc:sldMkLst>
        <pc:spChg chg="mod">
          <ac:chgData name="Gohil, Vasudev" userId="37215192-344f-43bc-bf78-f2b31a4e7220" providerId="ADAL" clId="{0752197E-1E3E-1D4B-94F3-AFB3D0F456E4}" dt="2025-02-15T00:51:51.551" v="2291" actId="114"/>
          <ac:spMkLst>
            <pc:docMk/>
            <pc:sldMk cId="809724673" sldId="1312"/>
            <ac:spMk id="2" creationId="{9B7CC872-F087-86B2-406E-1B24F0339CEA}"/>
          </ac:spMkLst>
        </pc:spChg>
        <pc:spChg chg="add mod">
          <ac:chgData name="Gohil, Vasudev" userId="37215192-344f-43bc-bf78-f2b31a4e7220" providerId="ADAL" clId="{0752197E-1E3E-1D4B-94F3-AFB3D0F456E4}" dt="2025-02-13T23:34:20.893" v="889" actId="14100"/>
          <ac:spMkLst>
            <pc:docMk/>
            <pc:sldMk cId="809724673" sldId="1312"/>
            <ac:spMk id="3" creationId="{B7E0459F-D718-0CBF-C9CB-69D324238C45}"/>
          </ac:spMkLst>
        </pc:spChg>
        <pc:spChg chg="add mod">
          <ac:chgData name="Gohil, Vasudev" userId="37215192-344f-43bc-bf78-f2b31a4e7220" providerId="ADAL" clId="{0752197E-1E3E-1D4B-94F3-AFB3D0F456E4}" dt="2025-02-13T23:34:06.584" v="885" actId="1036"/>
          <ac:spMkLst>
            <pc:docMk/>
            <pc:sldMk cId="809724673" sldId="1312"/>
            <ac:spMk id="4" creationId="{1FB5FEC5-AEA1-FCDC-616A-480853BF4909}"/>
          </ac:spMkLst>
        </pc:spChg>
        <pc:picChg chg="add mod">
          <ac:chgData name="Gohil, Vasudev" userId="37215192-344f-43bc-bf78-f2b31a4e7220" providerId="ADAL" clId="{0752197E-1E3E-1D4B-94F3-AFB3D0F456E4}" dt="2025-02-13T23:34:09.952" v="886" actId="1076"/>
          <ac:picMkLst>
            <pc:docMk/>
            <pc:sldMk cId="809724673" sldId="1312"/>
            <ac:picMk id="6" creationId="{26642364-BB39-2DA6-28CD-C36F0D7B9FF3}"/>
          </ac:picMkLst>
        </pc:picChg>
      </pc:sldChg>
      <pc:sldChg chg="add del">
        <pc:chgData name="Gohil, Vasudev" userId="37215192-344f-43bc-bf78-f2b31a4e7220" providerId="ADAL" clId="{0752197E-1E3E-1D4B-94F3-AFB3D0F456E4}" dt="2025-02-13T23:34:00.552" v="872"/>
        <pc:sldMkLst>
          <pc:docMk/>
          <pc:sldMk cId="2504442325" sldId="1313"/>
        </pc:sldMkLst>
      </pc:sldChg>
      <pc:sldChg chg="addSp modSp add mod">
        <pc:chgData name="Gohil, Vasudev" userId="37215192-344f-43bc-bf78-f2b31a4e7220" providerId="ADAL" clId="{0752197E-1E3E-1D4B-94F3-AFB3D0F456E4}" dt="2025-02-15T00:51:54.473" v="2292" actId="114"/>
        <pc:sldMkLst>
          <pc:docMk/>
          <pc:sldMk cId="2698791100" sldId="1313"/>
        </pc:sldMkLst>
        <pc:spChg chg="mod">
          <ac:chgData name="Gohil, Vasudev" userId="37215192-344f-43bc-bf78-f2b31a4e7220" providerId="ADAL" clId="{0752197E-1E3E-1D4B-94F3-AFB3D0F456E4}" dt="2025-02-15T00:51:54.473" v="2292" actId="114"/>
          <ac:spMkLst>
            <pc:docMk/>
            <pc:sldMk cId="2698791100" sldId="1313"/>
            <ac:spMk id="2" creationId="{61717C2C-7F54-6A01-693C-AB649C692AAF}"/>
          </ac:spMkLst>
        </pc:spChg>
        <pc:spChg chg="add mod">
          <ac:chgData name="Gohil, Vasudev" userId="37215192-344f-43bc-bf78-f2b31a4e7220" providerId="ADAL" clId="{0752197E-1E3E-1D4B-94F3-AFB3D0F456E4}" dt="2025-02-13T23:36:13.275" v="977" actId="14100"/>
          <ac:spMkLst>
            <pc:docMk/>
            <pc:sldMk cId="2698791100" sldId="1313"/>
            <ac:spMk id="7" creationId="{DDF0C22F-0E3A-7800-C25D-7FDEAD9EB86F}"/>
          </ac:spMkLst>
        </pc:spChg>
      </pc:sldChg>
      <pc:sldChg chg="addSp modSp add del mod">
        <pc:chgData name="Gohil, Vasudev" userId="37215192-344f-43bc-bf78-f2b31a4e7220" providerId="ADAL" clId="{0752197E-1E3E-1D4B-94F3-AFB3D0F456E4}" dt="2025-02-13T23:33:57.576" v="870" actId="2696"/>
        <pc:sldMkLst>
          <pc:docMk/>
          <pc:sldMk cId="3060067284" sldId="1313"/>
        </pc:sldMkLst>
        <pc:spChg chg="add mod">
          <ac:chgData name="Gohil, Vasudev" userId="37215192-344f-43bc-bf78-f2b31a4e7220" providerId="ADAL" clId="{0752197E-1E3E-1D4B-94F3-AFB3D0F456E4}" dt="2025-02-13T23:33:44.369" v="868" actId="1076"/>
          <ac:spMkLst>
            <pc:docMk/>
            <pc:sldMk cId="3060067284" sldId="1313"/>
            <ac:spMk id="7" creationId="{0C782106-3A53-FE56-A761-EA972A126145}"/>
          </ac:spMkLst>
        </pc:spChg>
      </pc:sldChg>
      <pc:sldChg chg="add del">
        <pc:chgData name="Gohil, Vasudev" userId="37215192-344f-43bc-bf78-f2b31a4e7220" providerId="ADAL" clId="{0752197E-1E3E-1D4B-94F3-AFB3D0F456E4}" dt="2025-02-13T23:33:27.681" v="865"/>
        <pc:sldMkLst>
          <pc:docMk/>
          <pc:sldMk cId="424514063" sldId="1314"/>
        </pc:sldMkLst>
      </pc:sldChg>
      <pc:sldChg chg="addSp modSp add del modAnim">
        <pc:chgData name="Gohil, Vasudev" userId="37215192-344f-43bc-bf78-f2b31a4e7220" providerId="ADAL" clId="{0752197E-1E3E-1D4B-94F3-AFB3D0F456E4}" dt="2025-02-13T23:36:25.783" v="980" actId="2696"/>
        <pc:sldMkLst>
          <pc:docMk/>
          <pc:sldMk cId="4078400361" sldId="1314"/>
        </pc:sldMkLst>
        <pc:spChg chg="mod">
          <ac:chgData name="Gohil, Vasudev" userId="37215192-344f-43bc-bf78-f2b31a4e7220" providerId="ADAL" clId="{0752197E-1E3E-1D4B-94F3-AFB3D0F456E4}" dt="2025-02-13T23:35:59.567" v="964" actId="20577"/>
          <ac:spMkLst>
            <pc:docMk/>
            <pc:sldMk cId="4078400361" sldId="1314"/>
            <ac:spMk id="7" creationId="{BB5EE0E4-B951-30A9-6B99-50798776B073}"/>
          </ac:spMkLst>
        </pc:spChg>
        <pc:spChg chg="add mod">
          <ac:chgData name="Gohil, Vasudev" userId="37215192-344f-43bc-bf78-f2b31a4e7220" providerId="ADAL" clId="{0752197E-1E3E-1D4B-94F3-AFB3D0F456E4}" dt="2025-02-13T23:35:53.334" v="952" actId="20577"/>
          <ac:spMkLst>
            <pc:docMk/>
            <pc:sldMk cId="4078400361" sldId="1314"/>
            <ac:spMk id="12" creationId="{B7D98E1C-8CD0-68EC-EE81-51FA67EBB141}"/>
          </ac:spMkLst>
        </pc:spChg>
        <pc:spChg chg="add mod">
          <ac:chgData name="Gohil, Vasudev" userId="37215192-344f-43bc-bf78-f2b31a4e7220" providerId="ADAL" clId="{0752197E-1E3E-1D4B-94F3-AFB3D0F456E4}" dt="2025-02-13T23:35:28.518" v="906"/>
          <ac:spMkLst>
            <pc:docMk/>
            <pc:sldMk cId="4078400361" sldId="1314"/>
            <ac:spMk id="13" creationId="{6B2C7A83-43EF-2963-0F61-9C6DCEB8CB3B}"/>
          </ac:spMkLst>
        </pc:spChg>
        <pc:picChg chg="add mod">
          <ac:chgData name="Gohil, Vasudev" userId="37215192-344f-43bc-bf78-f2b31a4e7220" providerId="ADAL" clId="{0752197E-1E3E-1D4B-94F3-AFB3D0F456E4}" dt="2025-02-13T23:35:28.518" v="906"/>
          <ac:picMkLst>
            <pc:docMk/>
            <pc:sldMk cId="4078400361" sldId="1314"/>
            <ac:picMk id="14" creationId="{9C12879B-EFA1-5AE3-FFBA-31EB1E0B112D}"/>
          </ac:picMkLst>
        </pc:picChg>
      </pc:sldChg>
      <pc:sldChg chg="addSp modSp add mod">
        <pc:chgData name="Gohil, Vasudev" userId="37215192-344f-43bc-bf78-f2b31a4e7220" providerId="ADAL" clId="{0752197E-1E3E-1D4B-94F3-AFB3D0F456E4}" dt="2025-02-15T00:51:59.712" v="2293" actId="114"/>
        <pc:sldMkLst>
          <pc:docMk/>
          <pc:sldMk cId="3679367447" sldId="1315"/>
        </pc:sldMkLst>
        <pc:spChg chg="mod">
          <ac:chgData name="Gohil, Vasudev" userId="37215192-344f-43bc-bf78-f2b31a4e7220" providerId="ADAL" clId="{0752197E-1E3E-1D4B-94F3-AFB3D0F456E4}" dt="2025-02-15T00:51:59.712" v="2293" actId="114"/>
          <ac:spMkLst>
            <pc:docMk/>
            <pc:sldMk cId="3679367447" sldId="1315"/>
            <ac:spMk id="2" creationId="{BAEF863F-6615-8860-BD06-648CF6E6C739}"/>
          </ac:spMkLst>
        </pc:spChg>
        <pc:spChg chg="add mod">
          <ac:chgData name="Gohil, Vasudev" userId="37215192-344f-43bc-bf78-f2b31a4e7220" providerId="ADAL" clId="{0752197E-1E3E-1D4B-94F3-AFB3D0F456E4}" dt="2025-02-13T23:37:22.787" v="1007" actId="14100"/>
          <ac:spMkLst>
            <pc:docMk/>
            <pc:sldMk cId="3679367447" sldId="1315"/>
            <ac:spMk id="12" creationId="{DE97C87C-5303-2AAD-0B24-3AAB54FBB4B7}"/>
          </ac:spMkLst>
        </pc:spChg>
        <pc:spChg chg="add mod">
          <ac:chgData name="Gohil, Vasudev" userId="37215192-344f-43bc-bf78-f2b31a4e7220" providerId="ADAL" clId="{0752197E-1E3E-1D4B-94F3-AFB3D0F456E4}" dt="2025-02-13T23:37:08.148" v="1004" actId="1076"/>
          <ac:spMkLst>
            <pc:docMk/>
            <pc:sldMk cId="3679367447" sldId="1315"/>
            <ac:spMk id="13" creationId="{5818E3DC-1C3E-4913-2397-EB93A5357546}"/>
          </ac:spMkLst>
        </pc:spChg>
        <pc:picChg chg="add mod">
          <ac:chgData name="Gohil, Vasudev" userId="37215192-344f-43bc-bf78-f2b31a4e7220" providerId="ADAL" clId="{0752197E-1E3E-1D4B-94F3-AFB3D0F456E4}" dt="2025-02-13T23:37:13.498" v="1005" actId="1076"/>
          <ac:picMkLst>
            <pc:docMk/>
            <pc:sldMk cId="3679367447" sldId="1315"/>
            <ac:picMk id="14" creationId="{24ACF420-6F93-7CBD-CCF8-1A0916107C43}"/>
          </ac:picMkLst>
        </pc:picChg>
      </pc:sldChg>
      <pc:sldChg chg="addSp delSp modSp add mod modAnim">
        <pc:chgData name="Gohil, Vasudev" userId="37215192-344f-43bc-bf78-f2b31a4e7220" providerId="ADAL" clId="{0752197E-1E3E-1D4B-94F3-AFB3D0F456E4}" dt="2025-02-15T00:52:03.081" v="2294" actId="114"/>
        <pc:sldMkLst>
          <pc:docMk/>
          <pc:sldMk cId="2740974235" sldId="1316"/>
        </pc:sldMkLst>
        <pc:spChg chg="mod">
          <ac:chgData name="Gohil, Vasudev" userId="37215192-344f-43bc-bf78-f2b31a4e7220" providerId="ADAL" clId="{0752197E-1E3E-1D4B-94F3-AFB3D0F456E4}" dt="2025-02-15T00:52:03.081" v="2294" actId="114"/>
          <ac:spMkLst>
            <pc:docMk/>
            <pc:sldMk cId="2740974235" sldId="1316"/>
            <ac:spMk id="2" creationId="{88C4EA91-3CE2-24D3-771C-FAAC6239A1F3}"/>
          </ac:spMkLst>
        </pc:spChg>
        <pc:spChg chg="add mod">
          <ac:chgData name="Gohil, Vasudev" userId="37215192-344f-43bc-bf78-f2b31a4e7220" providerId="ADAL" clId="{0752197E-1E3E-1D4B-94F3-AFB3D0F456E4}" dt="2025-02-13T23:39:23.363" v="1059" actId="1076"/>
          <ac:spMkLst>
            <pc:docMk/>
            <pc:sldMk cId="2740974235" sldId="1316"/>
            <ac:spMk id="15" creationId="{AAFBE943-1B96-0454-43B2-5D0ED76FA51D}"/>
          </ac:spMkLst>
        </pc:spChg>
        <pc:spChg chg="add del mod">
          <ac:chgData name="Gohil, Vasudev" userId="37215192-344f-43bc-bf78-f2b31a4e7220" providerId="ADAL" clId="{0752197E-1E3E-1D4B-94F3-AFB3D0F456E4}" dt="2025-02-13T23:40:58.852" v="1065" actId="478"/>
          <ac:spMkLst>
            <pc:docMk/>
            <pc:sldMk cId="2740974235" sldId="1316"/>
            <ac:spMk id="16" creationId="{1BD7F453-7E78-E217-9124-58DA7AADF8EF}"/>
          </ac:spMkLst>
        </pc:spChg>
        <pc:spChg chg="add del mod">
          <ac:chgData name="Gohil, Vasudev" userId="37215192-344f-43bc-bf78-f2b31a4e7220" providerId="ADAL" clId="{0752197E-1E3E-1D4B-94F3-AFB3D0F456E4}" dt="2025-02-13T23:41:02.351" v="1067" actId="478"/>
          <ac:spMkLst>
            <pc:docMk/>
            <pc:sldMk cId="2740974235" sldId="1316"/>
            <ac:spMk id="17" creationId="{96528022-6039-27FB-9AE5-02B1ECC7EBD8}"/>
          </ac:spMkLst>
        </pc:spChg>
        <pc:picChg chg="add del mod">
          <ac:chgData name="Gohil, Vasudev" userId="37215192-344f-43bc-bf78-f2b31a4e7220" providerId="ADAL" clId="{0752197E-1E3E-1D4B-94F3-AFB3D0F456E4}" dt="2025-02-13T23:41:00.988" v="1066" actId="478"/>
          <ac:picMkLst>
            <pc:docMk/>
            <pc:sldMk cId="2740974235" sldId="1316"/>
            <ac:picMk id="18" creationId="{4F45B5F8-2571-2E04-6FD2-E2481C0F9FA3}"/>
          </ac:picMkLst>
        </pc:picChg>
      </pc:sldChg>
      <pc:sldChg chg="modSp add mod">
        <pc:chgData name="Gohil, Vasudev" userId="37215192-344f-43bc-bf78-f2b31a4e7220" providerId="ADAL" clId="{0752197E-1E3E-1D4B-94F3-AFB3D0F456E4}" dt="2025-02-15T00:52:05.566" v="2295" actId="114"/>
        <pc:sldMkLst>
          <pc:docMk/>
          <pc:sldMk cId="2681815411" sldId="1317"/>
        </pc:sldMkLst>
        <pc:spChg chg="mod">
          <ac:chgData name="Gohil, Vasudev" userId="37215192-344f-43bc-bf78-f2b31a4e7220" providerId="ADAL" clId="{0752197E-1E3E-1D4B-94F3-AFB3D0F456E4}" dt="2025-02-15T00:52:05.566" v="2295" actId="114"/>
          <ac:spMkLst>
            <pc:docMk/>
            <pc:sldMk cId="2681815411" sldId="1317"/>
            <ac:spMk id="2" creationId="{A8472BA3-313A-3553-3F61-BC6C18398663}"/>
          </ac:spMkLst>
        </pc:spChg>
        <pc:spChg chg="mod">
          <ac:chgData name="Gohil, Vasudev" userId="37215192-344f-43bc-bf78-f2b31a4e7220" providerId="ADAL" clId="{0752197E-1E3E-1D4B-94F3-AFB3D0F456E4}" dt="2025-02-13T23:41:55.007" v="1100" actId="20577"/>
          <ac:spMkLst>
            <pc:docMk/>
            <pc:sldMk cId="2681815411" sldId="1317"/>
            <ac:spMk id="16" creationId="{90468D64-D425-A3CB-7D03-8B52AC31EBDE}"/>
          </ac:spMkLst>
        </pc:spChg>
        <pc:spChg chg="mod">
          <ac:chgData name="Gohil, Vasudev" userId="37215192-344f-43bc-bf78-f2b31a4e7220" providerId="ADAL" clId="{0752197E-1E3E-1D4B-94F3-AFB3D0F456E4}" dt="2025-02-13T23:41:24.740" v="1072" actId="1076"/>
          <ac:spMkLst>
            <pc:docMk/>
            <pc:sldMk cId="2681815411" sldId="1317"/>
            <ac:spMk id="17" creationId="{AEC68DFB-3DEA-6C80-818B-76FCD80CCC54}"/>
          </ac:spMkLst>
        </pc:spChg>
        <pc:picChg chg="mod">
          <ac:chgData name="Gohil, Vasudev" userId="37215192-344f-43bc-bf78-f2b31a4e7220" providerId="ADAL" clId="{0752197E-1E3E-1D4B-94F3-AFB3D0F456E4}" dt="2025-02-13T23:41:12.657" v="1069" actId="1076"/>
          <ac:picMkLst>
            <pc:docMk/>
            <pc:sldMk cId="2681815411" sldId="1317"/>
            <ac:picMk id="14" creationId="{44472E42-06C0-2F94-F6F0-639952923246}"/>
          </ac:picMkLst>
        </pc:picChg>
        <pc:picChg chg="mod">
          <ac:chgData name="Gohil, Vasudev" userId="37215192-344f-43bc-bf78-f2b31a4e7220" providerId="ADAL" clId="{0752197E-1E3E-1D4B-94F3-AFB3D0F456E4}" dt="2025-02-13T23:41:27.349" v="1073" actId="1076"/>
          <ac:picMkLst>
            <pc:docMk/>
            <pc:sldMk cId="2681815411" sldId="1317"/>
            <ac:picMk id="18" creationId="{120BA441-EC28-4C63-80B6-42B1E5C3E970}"/>
          </ac:picMkLst>
        </pc:picChg>
      </pc:sldChg>
      <pc:sldChg chg="addSp modSp add mod modAnim">
        <pc:chgData name="Gohil, Vasudev" userId="37215192-344f-43bc-bf78-f2b31a4e7220" providerId="ADAL" clId="{0752197E-1E3E-1D4B-94F3-AFB3D0F456E4}" dt="2025-02-15T00:52:11.251" v="2296" actId="114"/>
        <pc:sldMkLst>
          <pc:docMk/>
          <pc:sldMk cId="2478830332" sldId="1318"/>
        </pc:sldMkLst>
        <pc:spChg chg="mod">
          <ac:chgData name="Gohil, Vasudev" userId="37215192-344f-43bc-bf78-f2b31a4e7220" providerId="ADAL" clId="{0752197E-1E3E-1D4B-94F3-AFB3D0F456E4}" dt="2025-02-15T00:52:11.251" v="2296" actId="114"/>
          <ac:spMkLst>
            <pc:docMk/>
            <pc:sldMk cId="2478830332" sldId="1318"/>
            <ac:spMk id="2" creationId="{7AC79079-4B37-DA79-9598-FE771615E16D}"/>
          </ac:spMkLst>
        </pc:spChg>
        <pc:spChg chg="add mod">
          <ac:chgData name="Gohil, Vasudev" userId="37215192-344f-43bc-bf78-f2b31a4e7220" providerId="ADAL" clId="{0752197E-1E3E-1D4B-94F3-AFB3D0F456E4}" dt="2025-02-13T23:42:50.914" v="1161" actId="20577"/>
          <ac:spMkLst>
            <pc:docMk/>
            <pc:sldMk cId="2478830332" sldId="1318"/>
            <ac:spMk id="19" creationId="{4D0A4115-F656-2FB2-B541-4B9AD743BA39}"/>
          </ac:spMkLst>
        </pc:spChg>
      </pc:sldChg>
      <pc:sldChg chg="addSp delSp modSp new mod">
        <pc:chgData name="Gohil, Vasudev" userId="37215192-344f-43bc-bf78-f2b31a4e7220" providerId="ADAL" clId="{0752197E-1E3E-1D4B-94F3-AFB3D0F456E4}" dt="2025-02-15T00:52:13.946" v="2297" actId="114"/>
        <pc:sldMkLst>
          <pc:docMk/>
          <pc:sldMk cId="3262654658" sldId="1319"/>
        </pc:sldMkLst>
        <pc:spChg chg="mod">
          <ac:chgData name="Gohil, Vasudev" userId="37215192-344f-43bc-bf78-f2b31a4e7220" providerId="ADAL" clId="{0752197E-1E3E-1D4B-94F3-AFB3D0F456E4}" dt="2025-02-15T00:52:13.946" v="2297" actId="114"/>
          <ac:spMkLst>
            <pc:docMk/>
            <pc:sldMk cId="3262654658" sldId="1319"/>
            <ac:spMk id="2" creationId="{7D95BCFA-46B1-8915-AFBC-8B4E5DCDDCC2}"/>
          </ac:spMkLst>
        </pc:spChg>
        <pc:spChg chg="del">
          <ac:chgData name="Gohil, Vasudev" userId="37215192-344f-43bc-bf78-f2b31a4e7220" providerId="ADAL" clId="{0752197E-1E3E-1D4B-94F3-AFB3D0F456E4}" dt="2025-02-13T23:49:45.972" v="1257" actId="931"/>
          <ac:spMkLst>
            <pc:docMk/>
            <pc:sldMk cId="3262654658" sldId="1319"/>
            <ac:spMk id="3" creationId="{4493F397-810B-51F2-29AE-CE032CEA36CA}"/>
          </ac:spMkLst>
        </pc:spChg>
        <pc:spChg chg="add mod">
          <ac:chgData name="Gohil, Vasudev" userId="37215192-344f-43bc-bf78-f2b31a4e7220" providerId="ADAL" clId="{0752197E-1E3E-1D4B-94F3-AFB3D0F456E4}" dt="2025-02-13T23:52:06.521" v="1267" actId="14100"/>
          <ac:spMkLst>
            <pc:docMk/>
            <pc:sldMk cId="3262654658" sldId="1319"/>
            <ac:spMk id="6" creationId="{FC046810-BBC2-34B8-3DF6-CA31E16F1DB7}"/>
          </ac:spMkLst>
        </pc:spChg>
        <pc:spChg chg="add mod">
          <ac:chgData name="Gohil, Vasudev" userId="37215192-344f-43bc-bf78-f2b31a4e7220" providerId="ADAL" clId="{0752197E-1E3E-1D4B-94F3-AFB3D0F456E4}" dt="2025-02-13T23:52:09.741" v="1268"/>
          <ac:spMkLst>
            <pc:docMk/>
            <pc:sldMk cId="3262654658" sldId="1319"/>
            <ac:spMk id="7" creationId="{ABFB318A-9510-876F-2F3F-E8206FB9BA5A}"/>
          </ac:spMkLst>
        </pc:spChg>
        <pc:spChg chg="add del mod">
          <ac:chgData name="Gohil, Vasudev" userId="37215192-344f-43bc-bf78-f2b31a4e7220" providerId="ADAL" clId="{0752197E-1E3E-1D4B-94F3-AFB3D0F456E4}" dt="2025-02-13T23:52:33.329" v="1275" actId="478"/>
          <ac:spMkLst>
            <pc:docMk/>
            <pc:sldMk cId="3262654658" sldId="1319"/>
            <ac:spMk id="8" creationId="{4E82B27A-D116-2DBC-2D6D-8FF980737D52}"/>
          </ac:spMkLst>
        </pc:spChg>
        <pc:spChg chg="add mod">
          <ac:chgData name="Gohil, Vasudev" userId="37215192-344f-43bc-bf78-f2b31a4e7220" providerId="ADAL" clId="{0752197E-1E3E-1D4B-94F3-AFB3D0F456E4}" dt="2025-02-13T23:52:58.698" v="1279" actId="1076"/>
          <ac:spMkLst>
            <pc:docMk/>
            <pc:sldMk cId="3262654658" sldId="1319"/>
            <ac:spMk id="9" creationId="{0DAA0E8C-E649-3F73-9B89-C9B71D0E3563}"/>
          </ac:spMkLst>
        </pc:spChg>
        <pc:spChg chg="add mod">
          <ac:chgData name="Gohil, Vasudev" userId="37215192-344f-43bc-bf78-f2b31a4e7220" providerId="ADAL" clId="{0752197E-1E3E-1D4B-94F3-AFB3D0F456E4}" dt="2025-02-13T23:53:27.320" v="1285" actId="1036"/>
          <ac:spMkLst>
            <pc:docMk/>
            <pc:sldMk cId="3262654658" sldId="1319"/>
            <ac:spMk id="10" creationId="{96D6798E-A472-8D60-6E5D-828CC927BD63}"/>
          </ac:spMkLst>
        </pc:spChg>
        <pc:picChg chg="add mod">
          <ac:chgData name="Gohil, Vasudev" userId="37215192-344f-43bc-bf78-f2b31a4e7220" providerId="ADAL" clId="{0752197E-1E3E-1D4B-94F3-AFB3D0F456E4}" dt="2025-02-13T23:50:00.041" v="1262" actId="1076"/>
          <ac:picMkLst>
            <pc:docMk/>
            <pc:sldMk cId="3262654658" sldId="1319"/>
            <ac:picMk id="5" creationId="{0AC7717B-0829-83DC-80F9-07F5E3AF229F}"/>
          </ac:picMkLst>
        </pc:picChg>
      </pc:sldChg>
      <pc:sldChg chg="add del">
        <pc:chgData name="Gohil, Vasudev" userId="37215192-344f-43bc-bf78-f2b31a4e7220" providerId="ADAL" clId="{0752197E-1E3E-1D4B-94F3-AFB3D0F456E4}" dt="2025-02-13T23:57:59.746" v="1345" actId="2696"/>
        <pc:sldMkLst>
          <pc:docMk/>
          <pc:sldMk cId="4006366010" sldId="1320"/>
        </pc:sldMkLst>
      </pc:sldChg>
      <pc:sldChg chg="addSp delSp modSp add mod">
        <pc:chgData name="Gohil, Vasudev" userId="37215192-344f-43bc-bf78-f2b31a4e7220" providerId="ADAL" clId="{0752197E-1E3E-1D4B-94F3-AFB3D0F456E4}" dt="2025-02-15T00:52:16.481" v="2298" actId="114"/>
        <pc:sldMkLst>
          <pc:docMk/>
          <pc:sldMk cId="3859313236" sldId="1321"/>
        </pc:sldMkLst>
        <pc:spChg chg="mod">
          <ac:chgData name="Gohil, Vasudev" userId="37215192-344f-43bc-bf78-f2b31a4e7220" providerId="ADAL" clId="{0752197E-1E3E-1D4B-94F3-AFB3D0F456E4}" dt="2025-02-15T00:52:16.481" v="2298" actId="114"/>
          <ac:spMkLst>
            <pc:docMk/>
            <pc:sldMk cId="3859313236" sldId="1321"/>
            <ac:spMk id="2" creationId="{336A9009-4981-C517-884A-0CCF27FA05B5}"/>
          </ac:spMkLst>
        </pc:spChg>
        <pc:spChg chg="add mod">
          <ac:chgData name="Gohil, Vasudev" userId="37215192-344f-43bc-bf78-f2b31a4e7220" providerId="ADAL" clId="{0752197E-1E3E-1D4B-94F3-AFB3D0F456E4}" dt="2025-02-13T23:54:34.815" v="1295" actId="14100"/>
          <ac:spMkLst>
            <pc:docMk/>
            <pc:sldMk cId="3859313236" sldId="1321"/>
            <ac:spMk id="3" creationId="{59CDFAED-5C1A-81E6-96B3-17A461DFB34C}"/>
          </ac:spMkLst>
        </pc:spChg>
        <pc:spChg chg="add mod">
          <ac:chgData name="Gohil, Vasudev" userId="37215192-344f-43bc-bf78-f2b31a4e7220" providerId="ADAL" clId="{0752197E-1E3E-1D4B-94F3-AFB3D0F456E4}" dt="2025-02-13T23:54:49.397" v="1308" actId="1037"/>
          <ac:spMkLst>
            <pc:docMk/>
            <pc:sldMk cId="3859313236" sldId="1321"/>
            <ac:spMk id="4" creationId="{8B92BD9C-6FCA-B74C-E918-59B13AF38899}"/>
          </ac:spMkLst>
        </pc:spChg>
        <pc:spChg chg="mod">
          <ac:chgData name="Gohil, Vasudev" userId="37215192-344f-43bc-bf78-f2b31a4e7220" providerId="ADAL" clId="{0752197E-1E3E-1D4B-94F3-AFB3D0F456E4}" dt="2025-02-13T23:54:18.679" v="1290" actId="14100"/>
          <ac:spMkLst>
            <pc:docMk/>
            <pc:sldMk cId="3859313236" sldId="1321"/>
            <ac:spMk id="6" creationId="{6386C5D6-3CF8-3C2B-6E48-338BC467E8D9}"/>
          </ac:spMkLst>
        </pc:spChg>
        <pc:spChg chg="add mod">
          <ac:chgData name="Gohil, Vasudev" userId="37215192-344f-43bc-bf78-f2b31a4e7220" providerId="ADAL" clId="{0752197E-1E3E-1D4B-94F3-AFB3D0F456E4}" dt="2025-02-13T23:55:04.129" v="1312" actId="14100"/>
          <ac:spMkLst>
            <pc:docMk/>
            <pc:sldMk cId="3859313236" sldId="1321"/>
            <ac:spMk id="7" creationId="{ABBEBDDA-A807-9B17-360C-86DAC2C37716}"/>
          </ac:spMkLst>
        </pc:spChg>
        <pc:spChg chg="del">
          <ac:chgData name="Gohil, Vasudev" userId="37215192-344f-43bc-bf78-f2b31a4e7220" providerId="ADAL" clId="{0752197E-1E3E-1D4B-94F3-AFB3D0F456E4}" dt="2025-02-13T23:53:40.650" v="1288" actId="478"/>
          <ac:spMkLst>
            <pc:docMk/>
            <pc:sldMk cId="3859313236" sldId="1321"/>
            <ac:spMk id="9" creationId="{70424F5F-F044-0264-D1F2-5FD521F533F7}"/>
          </ac:spMkLst>
        </pc:spChg>
        <pc:spChg chg="del">
          <ac:chgData name="Gohil, Vasudev" userId="37215192-344f-43bc-bf78-f2b31a4e7220" providerId="ADAL" clId="{0752197E-1E3E-1D4B-94F3-AFB3D0F456E4}" dt="2025-02-13T23:53:39.265" v="1287" actId="478"/>
          <ac:spMkLst>
            <pc:docMk/>
            <pc:sldMk cId="3859313236" sldId="1321"/>
            <ac:spMk id="10" creationId="{D374F006-EBCF-8CF3-B043-F22E1CEFAB78}"/>
          </ac:spMkLst>
        </pc:spChg>
      </pc:sldChg>
      <pc:sldChg chg="addSp delSp modSp add mod">
        <pc:chgData name="Gohil, Vasudev" userId="37215192-344f-43bc-bf78-f2b31a4e7220" providerId="ADAL" clId="{0752197E-1E3E-1D4B-94F3-AFB3D0F456E4}" dt="2025-02-15T00:52:18.984" v="2299" actId="114"/>
        <pc:sldMkLst>
          <pc:docMk/>
          <pc:sldMk cId="2059929501" sldId="1322"/>
        </pc:sldMkLst>
        <pc:spChg chg="mod">
          <ac:chgData name="Gohil, Vasudev" userId="37215192-344f-43bc-bf78-f2b31a4e7220" providerId="ADAL" clId="{0752197E-1E3E-1D4B-94F3-AFB3D0F456E4}" dt="2025-02-15T00:52:18.984" v="2299" actId="114"/>
          <ac:spMkLst>
            <pc:docMk/>
            <pc:sldMk cId="2059929501" sldId="1322"/>
            <ac:spMk id="2" creationId="{C1C65D8D-B024-A009-1EA6-A30C78D5B943}"/>
          </ac:spMkLst>
        </pc:spChg>
        <pc:spChg chg="del">
          <ac:chgData name="Gohil, Vasudev" userId="37215192-344f-43bc-bf78-f2b31a4e7220" providerId="ADAL" clId="{0752197E-1E3E-1D4B-94F3-AFB3D0F456E4}" dt="2025-02-13T23:55:44.849" v="1317" actId="478"/>
          <ac:spMkLst>
            <pc:docMk/>
            <pc:sldMk cId="2059929501" sldId="1322"/>
            <ac:spMk id="3" creationId="{C63B9ECE-20FE-8544-6034-1B4DE3DCCB7B}"/>
          </ac:spMkLst>
        </pc:spChg>
        <pc:spChg chg="del">
          <ac:chgData name="Gohil, Vasudev" userId="37215192-344f-43bc-bf78-f2b31a4e7220" providerId="ADAL" clId="{0752197E-1E3E-1D4B-94F3-AFB3D0F456E4}" dt="2025-02-13T23:55:24.775" v="1314" actId="478"/>
          <ac:spMkLst>
            <pc:docMk/>
            <pc:sldMk cId="2059929501" sldId="1322"/>
            <ac:spMk id="4" creationId="{E7B1C40A-796B-9E81-DBDF-730CF34D213F}"/>
          </ac:spMkLst>
        </pc:spChg>
        <pc:spChg chg="mod">
          <ac:chgData name="Gohil, Vasudev" userId="37215192-344f-43bc-bf78-f2b31a4e7220" providerId="ADAL" clId="{0752197E-1E3E-1D4B-94F3-AFB3D0F456E4}" dt="2025-02-13T23:56:25.186" v="1319" actId="14100"/>
          <ac:spMkLst>
            <pc:docMk/>
            <pc:sldMk cId="2059929501" sldId="1322"/>
            <ac:spMk id="6" creationId="{C0D974D6-1FE3-CB62-4FF7-35D5C2B93266}"/>
          </ac:spMkLst>
        </pc:spChg>
        <pc:spChg chg="add mod">
          <ac:chgData name="Gohil, Vasudev" userId="37215192-344f-43bc-bf78-f2b31a4e7220" providerId="ADAL" clId="{0752197E-1E3E-1D4B-94F3-AFB3D0F456E4}" dt="2025-02-13T23:56:54.366" v="1337" actId="1037"/>
          <ac:spMkLst>
            <pc:docMk/>
            <pc:sldMk cId="2059929501" sldId="1322"/>
            <ac:spMk id="8" creationId="{5EAA4E2C-35BA-1CB6-E0EA-56F0935E4BB0}"/>
          </ac:spMkLst>
        </pc:spChg>
      </pc:sldChg>
      <pc:sldChg chg="delSp modSp add mod">
        <pc:chgData name="Gohil, Vasudev" userId="37215192-344f-43bc-bf78-f2b31a4e7220" providerId="ADAL" clId="{0752197E-1E3E-1D4B-94F3-AFB3D0F456E4}" dt="2025-02-15T00:52:21.431" v="2300" actId="114"/>
        <pc:sldMkLst>
          <pc:docMk/>
          <pc:sldMk cId="3500235382" sldId="1323"/>
        </pc:sldMkLst>
        <pc:spChg chg="mod">
          <ac:chgData name="Gohil, Vasudev" userId="37215192-344f-43bc-bf78-f2b31a4e7220" providerId="ADAL" clId="{0752197E-1E3E-1D4B-94F3-AFB3D0F456E4}" dt="2025-02-15T00:52:21.431" v="2300" actId="114"/>
          <ac:spMkLst>
            <pc:docMk/>
            <pc:sldMk cId="3500235382" sldId="1323"/>
            <ac:spMk id="2" creationId="{AEBAACA5-28A3-FF76-94D8-22B39112F567}"/>
          </ac:spMkLst>
        </pc:spChg>
        <pc:spChg chg="mod">
          <ac:chgData name="Gohil, Vasudev" userId="37215192-344f-43bc-bf78-f2b31a4e7220" providerId="ADAL" clId="{0752197E-1E3E-1D4B-94F3-AFB3D0F456E4}" dt="2025-02-13T23:57:21.198" v="1340" actId="14100"/>
          <ac:spMkLst>
            <pc:docMk/>
            <pc:sldMk cId="3500235382" sldId="1323"/>
            <ac:spMk id="6" creationId="{38187A6D-59DE-5C61-84D4-5A38199D0535}"/>
          </ac:spMkLst>
        </pc:spChg>
        <pc:spChg chg="del">
          <ac:chgData name="Gohil, Vasudev" userId="37215192-344f-43bc-bf78-f2b31a4e7220" providerId="ADAL" clId="{0752197E-1E3E-1D4B-94F3-AFB3D0F456E4}" dt="2025-02-13T23:57:12.005" v="1339" actId="478"/>
          <ac:spMkLst>
            <pc:docMk/>
            <pc:sldMk cId="3500235382" sldId="1323"/>
            <ac:spMk id="8" creationId="{F5571ED4-B69B-58AC-706F-B2C1CE35FF89}"/>
          </ac:spMkLst>
        </pc:spChg>
        <pc:picChg chg="mod">
          <ac:chgData name="Gohil, Vasudev" userId="37215192-344f-43bc-bf78-f2b31a4e7220" providerId="ADAL" clId="{0752197E-1E3E-1D4B-94F3-AFB3D0F456E4}" dt="2025-02-13T23:57:27.716" v="1342" actId="1076"/>
          <ac:picMkLst>
            <pc:docMk/>
            <pc:sldMk cId="3500235382" sldId="1323"/>
            <ac:picMk id="5" creationId="{9BB5246D-4BAF-05BF-9832-059265FB0119}"/>
          </ac:picMkLst>
        </pc:picChg>
      </pc:sldChg>
      <pc:sldChg chg="delSp modSp add mod">
        <pc:chgData name="Gohil, Vasudev" userId="37215192-344f-43bc-bf78-f2b31a4e7220" providerId="ADAL" clId="{0752197E-1E3E-1D4B-94F3-AFB3D0F456E4}" dt="2025-02-15T00:52:23.805" v="2301" actId="114"/>
        <pc:sldMkLst>
          <pc:docMk/>
          <pc:sldMk cId="2591466096" sldId="1324"/>
        </pc:sldMkLst>
        <pc:spChg chg="mod">
          <ac:chgData name="Gohil, Vasudev" userId="37215192-344f-43bc-bf78-f2b31a4e7220" providerId="ADAL" clId="{0752197E-1E3E-1D4B-94F3-AFB3D0F456E4}" dt="2025-02-15T00:52:23.805" v="2301" actId="114"/>
          <ac:spMkLst>
            <pc:docMk/>
            <pc:sldMk cId="2591466096" sldId="1324"/>
            <ac:spMk id="2" creationId="{B7BD9611-2CB8-195C-A1EE-A5657965468A}"/>
          </ac:spMkLst>
        </pc:spChg>
        <pc:spChg chg="del">
          <ac:chgData name="Gohil, Vasudev" userId="37215192-344f-43bc-bf78-f2b31a4e7220" providerId="ADAL" clId="{0752197E-1E3E-1D4B-94F3-AFB3D0F456E4}" dt="2025-02-13T23:57:37.640" v="1344" actId="478"/>
          <ac:spMkLst>
            <pc:docMk/>
            <pc:sldMk cId="2591466096" sldId="1324"/>
            <ac:spMk id="6" creationId="{05D9D7E9-C9A4-59E7-BF7B-5FEAD2130CA7}"/>
          </ac:spMkLst>
        </pc:spChg>
      </pc:sldChg>
      <pc:sldChg chg="add">
        <pc:chgData name="Gohil, Vasudev" userId="37215192-344f-43bc-bf78-f2b31a4e7220" providerId="ADAL" clId="{0752197E-1E3E-1D4B-94F3-AFB3D0F456E4}" dt="2025-02-14T20:52:39.203" v="1466"/>
        <pc:sldMkLst>
          <pc:docMk/>
          <pc:sldMk cId="1575680290" sldId="1325"/>
        </pc:sldMkLst>
      </pc:sldChg>
      <pc:sldChg chg="add del modAnim">
        <pc:chgData name="Gohil, Vasudev" userId="37215192-344f-43bc-bf78-f2b31a4e7220" providerId="ADAL" clId="{0752197E-1E3E-1D4B-94F3-AFB3D0F456E4}" dt="2025-02-14T20:52:33.118" v="1465" actId="2696"/>
        <pc:sldMkLst>
          <pc:docMk/>
          <pc:sldMk cId="2907431091" sldId="1325"/>
        </pc:sldMkLst>
      </pc:sldChg>
      <pc:sldChg chg="addSp delSp modSp add mod modAnim">
        <pc:chgData name="Gohil, Vasudev" userId="37215192-344f-43bc-bf78-f2b31a4e7220" providerId="ADAL" clId="{0752197E-1E3E-1D4B-94F3-AFB3D0F456E4}" dt="2025-02-15T00:15:10.459" v="1753"/>
        <pc:sldMkLst>
          <pc:docMk/>
          <pc:sldMk cId="3152871682" sldId="1326"/>
        </pc:sldMkLst>
        <pc:spChg chg="add mod">
          <ac:chgData name="Gohil, Vasudev" userId="37215192-344f-43bc-bf78-f2b31a4e7220" providerId="ADAL" clId="{0752197E-1E3E-1D4B-94F3-AFB3D0F456E4}" dt="2025-02-15T00:15:10.459" v="1753"/>
          <ac:spMkLst>
            <pc:docMk/>
            <pc:sldMk cId="3152871682" sldId="1326"/>
            <ac:spMk id="3" creationId="{BEA5EDB2-1B01-7C6F-3B17-73B872BEC14E}"/>
          </ac:spMkLst>
        </pc:spChg>
        <pc:spChg chg="add del mod">
          <ac:chgData name="Gohil, Vasudev" userId="37215192-344f-43bc-bf78-f2b31a4e7220" providerId="ADAL" clId="{0752197E-1E3E-1D4B-94F3-AFB3D0F456E4}" dt="2025-02-15T00:12:09.342" v="1713" actId="478"/>
          <ac:spMkLst>
            <pc:docMk/>
            <pc:sldMk cId="3152871682" sldId="1326"/>
            <ac:spMk id="4" creationId="{B9506361-EA69-4E8C-C9C4-9FC3BA731E6D}"/>
          </ac:spMkLst>
        </pc:spChg>
      </pc:sldChg>
      <pc:sldChg chg="modSp add mod">
        <pc:chgData name="Gohil, Vasudev" userId="37215192-344f-43bc-bf78-f2b31a4e7220" providerId="ADAL" clId="{0752197E-1E3E-1D4B-94F3-AFB3D0F456E4}" dt="2025-02-15T00:14:56.685" v="1748" actId="20577"/>
        <pc:sldMkLst>
          <pc:docMk/>
          <pc:sldMk cId="791918490" sldId="1327"/>
        </pc:sldMkLst>
        <pc:spChg chg="mod">
          <ac:chgData name="Gohil, Vasudev" userId="37215192-344f-43bc-bf78-f2b31a4e7220" providerId="ADAL" clId="{0752197E-1E3E-1D4B-94F3-AFB3D0F456E4}" dt="2025-02-15T00:14:56.685" v="1748" actId="20577"/>
          <ac:spMkLst>
            <pc:docMk/>
            <pc:sldMk cId="791918490" sldId="1327"/>
            <ac:spMk id="3" creationId="{2B873772-E5A2-5AD7-16F0-2376EB938F87}"/>
          </ac:spMkLst>
        </pc:spChg>
        <pc:spChg chg="mod">
          <ac:chgData name="Gohil, Vasudev" userId="37215192-344f-43bc-bf78-f2b31a4e7220" providerId="ADAL" clId="{0752197E-1E3E-1D4B-94F3-AFB3D0F456E4}" dt="2025-02-15T00:12:27.864" v="1714" actId="114"/>
          <ac:spMkLst>
            <pc:docMk/>
            <pc:sldMk cId="791918490" sldId="1327"/>
            <ac:spMk id="4" creationId="{11F1C64B-03FE-AE46-AD9D-89A1FABF7962}"/>
          </ac:spMkLst>
        </pc:spChg>
      </pc:sldChg>
      <pc:sldChg chg="addSp delSp modSp add mod modAnim">
        <pc:chgData name="Gohil, Vasudev" userId="37215192-344f-43bc-bf78-f2b31a4e7220" providerId="ADAL" clId="{0752197E-1E3E-1D4B-94F3-AFB3D0F456E4}" dt="2025-02-15T00:47:41.849" v="2269" actId="478"/>
        <pc:sldMkLst>
          <pc:docMk/>
          <pc:sldMk cId="2081225952" sldId="1328"/>
        </pc:sldMkLst>
        <pc:spChg chg="mod">
          <ac:chgData name="Gohil, Vasudev" userId="37215192-344f-43bc-bf78-f2b31a4e7220" providerId="ADAL" clId="{0752197E-1E3E-1D4B-94F3-AFB3D0F456E4}" dt="2025-02-15T00:34:26.507" v="1897" actId="1076"/>
          <ac:spMkLst>
            <pc:docMk/>
            <pc:sldMk cId="2081225952" sldId="1328"/>
            <ac:spMk id="2" creationId="{5A003B00-5AB8-46F3-93D9-37A3FE0AB2C9}"/>
          </ac:spMkLst>
        </pc:spChg>
        <pc:spChg chg="del">
          <ac:chgData name="Gohil, Vasudev" userId="37215192-344f-43bc-bf78-f2b31a4e7220" providerId="ADAL" clId="{0752197E-1E3E-1D4B-94F3-AFB3D0F456E4}" dt="2025-02-15T00:33:44.007" v="1890" actId="478"/>
          <ac:spMkLst>
            <pc:docMk/>
            <pc:sldMk cId="2081225952" sldId="1328"/>
            <ac:spMk id="3" creationId="{6ED1CE7E-C80E-F7D8-A923-130D609FF87C}"/>
          </ac:spMkLst>
        </pc:spChg>
        <pc:spChg chg="del mod">
          <ac:chgData name="Gohil, Vasudev" userId="37215192-344f-43bc-bf78-f2b31a4e7220" providerId="ADAL" clId="{0752197E-1E3E-1D4B-94F3-AFB3D0F456E4}" dt="2025-02-15T00:42:05.250" v="2175" actId="478"/>
          <ac:spMkLst>
            <pc:docMk/>
            <pc:sldMk cId="2081225952" sldId="1328"/>
            <ac:spMk id="11" creationId="{4A182D0A-0741-5BCB-3D99-2E830B870BB5}"/>
          </ac:spMkLst>
        </pc:spChg>
        <pc:spChg chg="add del mod">
          <ac:chgData name="Gohil, Vasudev" userId="37215192-344f-43bc-bf78-f2b31a4e7220" providerId="ADAL" clId="{0752197E-1E3E-1D4B-94F3-AFB3D0F456E4}" dt="2025-02-15T00:33:45.661" v="1891" actId="478"/>
          <ac:spMkLst>
            <pc:docMk/>
            <pc:sldMk cId="2081225952" sldId="1328"/>
            <ac:spMk id="21" creationId="{7457BD63-9BC4-07BF-20DE-71A5D4E3FB71}"/>
          </ac:spMkLst>
        </pc:spChg>
        <pc:spChg chg="add del mod">
          <ac:chgData name="Gohil, Vasudev" userId="37215192-344f-43bc-bf78-f2b31a4e7220" providerId="ADAL" clId="{0752197E-1E3E-1D4B-94F3-AFB3D0F456E4}" dt="2025-02-15T00:47:38.681" v="2268" actId="478"/>
          <ac:spMkLst>
            <pc:docMk/>
            <pc:sldMk cId="2081225952" sldId="1328"/>
            <ac:spMk id="23" creationId="{74157BA9-F50F-CE55-C770-C02E1AB2B253}"/>
          </ac:spMkLst>
        </pc:spChg>
        <pc:spChg chg="add mod">
          <ac:chgData name="Gohil, Vasudev" userId="37215192-344f-43bc-bf78-f2b31a4e7220" providerId="ADAL" clId="{0752197E-1E3E-1D4B-94F3-AFB3D0F456E4}" dt="2025-02-15T00:40:38.918" v="2134" actId="1035"/>
          <ac:spMkLst>
            <pc:docMk/>
            <pc:sldMk cId="2081225952" sldId="1328"/>
            <ac:spMk id="25" creationId="{AA6A9634-CC70-75F2-400D-8CADF6116CD1}"/>
          </ac:spMkLst>
        </pc:spChg>
        <pc:spChg chg="add del mod">
          <ac:chgData name="Gohil, Vasudev" userId="37215192-344f-43bc-bf78-f2b31a4e7220" providerId="ADAL" clId="{0752197E-1E3E-1D4B-94F3-AFB3D0F456E4}" dt="2025-02-15T00:47:38.681" v="2268" actId="478"/>
          <ac:spMkLst>
            <pc:docMk/>
            <pc:sldMk cId="2081225952" sldId="1328"/>
            <ac:spMk id="28" creationId="{5795108C-6752-C024-358F-9402DE3763F5}"/>
          </ac:spMkLst>
        </pc:spChg>
        <pc:spChg chg="del mod">
          <ac:chgData name="Gohil, Vasudev" userId="37215192-344f-43bc-bf78-f2b31a4e7220" providerId="ADAL" clId="{0752197E-1E3E-1D4B-94F3-AFB3D0F456E4}" dt="2025-02-15T00:47:38.681" v="2268" actId="478"/>
          <ac:spMkLst>
            <pc:docMk/>
            <pc:sldMk cId="2081225952" sldId="1328"/>
            <ac:spMk id="30" creationId="{78C51871-EDE4-E258-CB08-C7877CF57714}"/>
          </ac:spMkLst>
        </pc:spChg>
        <pc:spChg chg="del mod">
          <ac:chgData name="Gohil, Vasudev" userId="37215192-344f-43bc-bf78-f2b31a4e7220" providerId="ADAL" clId="{0752197E-1E3E-1D4B-94F3-AFB3D0F456E4}" dt="2025-02-15T00:47:38.681" v="2268" actId="478"/>
          <ac:spMkLst>
            <pc:docMk/>
            <pc:sldMk cId="2081225952" sldId="1328"/>
            <ac:spMk id="31" creationId="{6EB3EC36-6531-CDB3-0C9C-514D7572B05C}"/>
          </ac:spMkLst>
        </pc:spChg>
        <pc:spChg chg="mod">
          <ac:chgData name="Gohil, Vasudev" userId="37215192-344f-43bc-bf78-f2b31a4e7220" providerId="ADAL" clId="{0752197E-1E3E-1D4B-94F3-AFB3D0F456E4}" dt="2025-02-15T00:46:26.865" v="2264" actId="1076"/>
          <ac:spMkLst>
            <pc:docMk/>
            <pc:sldMk cId="2081225952" sldId="1328"/>
            <ac:spMk id="32" creationId="{50265F2A-3116-3AFB-3693-0D548A245C3C}"/>
          </ac:spMkLst>
        </pc:spChg>
        <pc:spChg chg="del mod">
          <ac:chgData name="Gohil, Vasudev" userId="37215192-344f-43bc-bf78-f2b31a4e7220" providerId="ADAL" clId="{0752197E-1E3E-1D4B-94F3-AFB3D0F456E4}" dt="2025-02-15T00:47:38.681" v="2268" actId="478"/>
          <ac:spMkLst>
            <pc:docMk/>
            <pc:sldMk cId="2081225952" sldId="1328"/>
            <ac:spMk id="33" creationId="{21376C64-EB35-1BEF-6E84-FC2A0D5662EA}"/>
          </ac:spMkLst>
        </pc:spChg>
        <pc:spChg chg="del mod">
          <ac:chgData name="Gohil, Vasudev" userId="37215192-344f-43bc-bf78-f2b31a4e7220" providerId="ADAL" clId="{0752197E-1E3E-1D4B-94F3-AFB3D0F456E4}" dt="2025-02-15T00:47:38.681" v="2268" actId="478"/>
          <ac:spMkLst>
            <pc:docMk/>
            <pc:sldMk cId="2081225952" sldId="1328"/>
            <ac:spMk id="34" creationId="{93139B78-FB6B-1B23-1BF7-8BA27304A545}"/>
          </ac:spMkLst>
        </pc:spChg>
        <pc:spChg chg="del mod">
          <ac:chgData name="Gohil, Vasudev" userId="37215192-344f-43bc-bf78-f2b31a4e7220" providerId="ADAL" clId="{0752197E-1E3E-1D4B-94F3-AFB3D0F456E4}" dt="2025-02-15T00:47:38.681" v="2268" actId="478"/>
          <ac:spMkLst>
            <pc:docMk/>
            <pc:sldMk cId="2081225952" sldId="1328"/>
            <ac:spMk id="35" creationId="{0534C28E-6CD0-0A77-A4B3-5EA823F579EF}"/>
          </ac:spMkLst>
        </pc:spChg>
        <pc:spChg chg="del mod">
          <ac:chgData name="Gohil, Vasudev" userId="37215192-344f-43bc-bf78-f2b31a4e7220" providerId="ADAL" clId="{0752197E-1E3E-1D4B-94F3-AFB3D0F456E4}" dt="2025-02-15T00:38:49.405" v="2083" actId="478"/>
          <ac:spMkLst>
            <pc:docMk/>
            <pc:sldMk cId="2081225952" sldId="1328"/>
            <ac:spMk id="36" creationId="{92DBF9E3-C36F-3A9B-58A4-924D6C05443F}"/>
          </ac:spMkLst>
        </pc:spChg>
        <pc:spChg chg="del mod">
          <ac:chgData name="Gohil, Vasudev" userId="37215192-344f-43bc-bf78-f2b31a4e7220" providerId="ADAL" clId="{0752197E-1E3E-1D4B-94F3-AFB3D0F456E4}" dt="2025-02-15T00:42:05.250" v="2175" actId="478"/>
          <ac:spMkLst>
            <pc:docMk/>
            <pc:sldMk cId="2081225952" sldId="1328"/>
            <ac:spMk id="37" creationId="{DA054967-245D-8EA9-F246-6C42AAA93481}"/>
          </ac:spMkLst>
        </pc:spChg>
        <pc:spChg chg="del mod">
          <ac:chgData name="Gohil, Vasudev" userId="37215192-344f-43bc-bf78-f2b31a4e7220" providerId="ADAL" clId="{0752197E-1E3E-1D4B-94F3-AFB3D0F456E4}" dt="2025-02-15T00:39:29.264" v="2091" actId="478"/>
          <ac:spMkLst>
            <pc:docMk/>
            <pc:sldMk cId="2081225952" sldId="1328"/>
            <ac:spMk id="39" creationId="{5058E489-70F1-CFD6-ADDB-FD5042171AEF}"/>
          </ac:spMkLst>
        </pc:spChg>
        <pc:spChg chg="del mod">
          <ac:chgData name="Gohil, Vasudev" userId="37215192-344f-43bc-bf78-f2b31a4e7220" providerId="ADAL" clId="{0752197E-1E3E-1D4B-94F3-AFB3D0F456E4}" dt="2025-02-15T00:41:28.957" v="2173" actId="478"/>
          <ac:spMkLst>
            <pc:docMk/>
            <pc:sldMk cId="2081225952" sldId="1328"/>
            <ac:spMk id="40" creationId="{1E702DD0-B654-72E1-4B4D-EB305DB11BFF}"/>
          </ac:spMkLst>
        </pc:spChg>
        <pc:spChg chg="add del mod">
          <ac:chgData name="Gohil, Vasudev" userId="37215192-344f-43bc-bf78-f2b31a4e7220" providerId="ADAL" clId="{0752197E-1E3E-1D4B-94F3-AFB3D0F456E4}" dt="2025-02-15T00:47:38.681" v="2268" actId="478"/>
          <ac:spMkLst>
            <pc:docMk/>
            <pc:sldMk cId="2081225952" sldId="1328"/>
            <ac:spMk id="41" creationId="{43CD256A-C598-F04E-F116-3270ED264C2B}"/>
          </ac:spMkLst>
        </pc:spChg>
        <pc:spChg chg="del mod">
          <ac:chgData name="Gohil, Vasudev" userId="37215192-344f-43bc-bf78-f2b31a4e7220" providerId="ADAL" clId="{0752197E-1E3E-1D4B-94F3-AFB3D0F456E4}" dt="2025-02-15T00:41:28.957" v="2173" actId="478"/>
          <ac:spMkLst>
            <pc:docMk/>
            <pc:sldMk cId="2081225952" sldId="1328"/>
            <ac:spMk id="45" creationId="{578A6661-5923-77C4-FE95-14F8AF3764BE}"/>
          </ac:spMkLst>
        </pc:spChg>
        <pc:spChg chg="add del mod">
          <ac:chgData name="Gohil, Vasudev" userId="37215192-344f-43bc-bf78-f2b31a4e7220" providerId="ADAL" clId="{0752197E-1E3E-1D4B-94F3-AFB3D0F456E4}" dt="2025-02-15T00:47:38.681" v="2268" actId="478"/>
          <ac:spMkLst>
            <pc:docMk/>
            <pc:sldMk cId="2081225952" sldId="1328"/>
            <ac:spMk id="46" creationId="{36B8FD64-27C0-37EE-8004-4FC9DBD08AE4}"/>
          </ac:spMkLst>
        </pc:spChg>
        <pc:spChg chg="del mod">
          <ac:chgData name="Gohil, Vasudev" userId="37215192-344f-43bc-bf78-f2b31a4e7220" providerId="ADAL" clId="{0752197E-1E3E-1D4B-94F3-AFB3D0F456E4}" dt="2025-02-15T00:47:38.681" v="2268" actId="478"/>
          <ac:spMkLst>
            <pc:docMk/>
            <pc:sldMk cId="2081225952" sldId="1328"/>
            <ac:spMk id="48" creationId="{33075942-F263-FE4B-7858-65E8E715C745}"/>
          </ac:spMkLst>
        </pc:spChg>
        <pc:spChg chg="del mod">
          <ac:chgData name="Gohil, Vasudev" userId="37215192-344f-43bc-bf78-f2b31a4e7220" providerId="ADAL" clId="{0752197E-1E3E-1D4B-94F3-AFB3D0F456E4}" dt="2025-02-15T00:47:38.681" v="2268" actId="478"/>
          <ac:spMkLst>
            <pc:docMk/>
            <pc:sldMk cId="2081225952" sldId="1328"/>
            <ac:spMk id="49" creationId="{CF4D177C-0370-82AB-5A79-CB75576AEBAE}"/>
          </ac:spMkLst>
        </pc:spChg>
        <pc:spChg chg="del">
          <ac:chgData name="Gohil, Vasudev" userId="37215192-344f-43bc-bf78-f2b31a4e7220" providerId="ADAL" clId="{0752197E-1E3E-1D4B-94F3-AFB3D0F456E4}" dt="2025-02-15T00:35:47.199" v="1978" actId="478"/>
          <ac:spMkLst>
            <pc:docMk/>
            <pc:sldMk cId="2081225952" sldId="1328"/>
            <ac:spMk id="50" creationId="{B7B29115-F9DE-4975-5F13-F6E5838915E7}"/>
          </ac:spMkLst>
        </pc:spChg>
        <pc:spChg chg="del mod">
          <ac:chgData name="Gohil, Vasudev" userId="37215192-344f-43bc-bf78-f2b31a4e7220" providerId="ADAL" clId="{0752197E-1E3E-1D4B-94F3-AFB3D0F456E4}" dt="2025-02-15T00:41:28.957" v="2173" actId="478"/>
          <ac:spMkLst>
            <pc:docMk/>
            <pc:sldMk cId="2081225952" sldId="1328"/>
            <ac:spMk id="51" creationId="{8ADDF3C3-4D37-A6CE-15AF-B0E716C2C1D8}"/>
          </ac:spMkLst>
        </pc:spChg>
        <pc:spChg chg="del">
          <ac:chgData name="Gohil, Vasudev" userId="37215192-344f-43bc-bf78-f2b31a4e7220" providerId="ADAL" clId="{0752197E-1E3E-1D4B-94F3-AFB3D0F456E4}" dt="2025-02-15T00:33:50.707" v="1892" actId="478"/>
          <ac:spMkLst>
            <pc:docMk/>
            <pc:sldMk cId="2081225952" sldId="1328"/>
            <ac:spMk id="52" creationId="{695223BD-6E21-86C7-FD5A-679C68AC5588}"/>
          </ac:spMkLst>
        </pc:spChg>
        <pc:spChg chg="add del mod">
          <ac:chgData name="Gohil, Vasudev" userId="37215192-344f-43bc-bf78-f2b31a4e7220" providerId="ADAL" clId="{0752197E-1E3E-1D4B-94F3-AFB3D0F456E4}" dt="2025-02-15T00:47:41.849" v="2269" actId="478"/>
          <ac:spMkLst>
            <pc:docMk/>
            <pc:sldMk cId="2081225952" sldId="1328"/>
            <ac:spMk id="53" creationId="{0C07F4FF-B29E-23ED-712E-2DEF897BD1B4}"/>
          </ac:spMkLst>
        </pc:spChg>
        <pc:grpChg chg="add mod">
          <ac:chgData name="Gohil, Vasudev" userId="37215192-344f-43bc-bf78-f2b31a4e7220" providerId="ADAL" clId="{0752197E-1E3E-1D4B-94F3-AFB3D0F456E4}" dt="2025-02-15T00:40:44.414" v="2151" actId="1035"/>
          <ac:grpSpMkLst>
            <pc:docMk/>
            <pc:sldMk cId="2081225952" sldId="1328"/>
            <ac:grpSpMk id="26" creationId="{D378EB4A-9B8F-D75B-D57E-45BA5573D631}"/>
          </ac:grpSpMkLst>
        </pc:grpChg>
        <pc:picChg chg="del">
          <ac:chgData name="Gohil, Vasudev" userId="37215192-344f-43bc-bf78-f2b31a4e7220" providerId="ADAL" clId="{0752197E-1E3E-1D4B-94F3-AFB3D0F456E4}" dt="2025-02-15T00:33:50.707" v="1892" actId="478"/>
          <ac:picMkLst>
            <pc:docMk/>
            <pc:sldMk cId="2081225952" sldId="1328"/>
            <ac:picMk id="4" creationId="{BFB64303-1824-69F5-1CD2-B990D24B7889}"/>
          </ac:picMkLst>
        </pc:picChg>
        <pc:picChg chg="del">
          <ac:chgData name="Gohil, Vasudev" userId="37215192-344f-43bc-bf78-f2b31a4e7220" providerId="ADAL" clId="{0752197E-1E3E-1D4B-94F3-AFB3D0F456E4}" dt="2025-02-15T00:33:50.707" v="1892" actId="478"/>
          <ac:picMkLst>
            <pc:docMk/>
            <pc:sldMk cId="2081225952" sldId="1328"/>
            <ac:picMk id="5" creationId="{593ED05F-859E-2391-334D-1602A957C05C}"/>
          </ac:picMkLst>
        </pc:picChg>
        <pc:picChg chg="del">
          <ac:chgData name="Gohil, Vasudev" userId="37215192-344f-43bc-bf78-f2b31a4e7220" providerId="ADAL" clId="{0752197E-1E3E-1D4B-94F3-AFB3D0F456E4}" dt="2025-02-15T00:33:50.707" v="1892" actId="478"/>
          <ac:picMkLst>
            <pc:docMk/>
            <pc:sldMk cId="2081225952" sldId="1328"/>
            <ac:picMk id="6" creationId="{1FA62A76-0A76-3F1C-BF5D-A192407DB7E3}"/>
          </ac:picMkLst>
        </pc:picChg>
        <pc:picChg chg="del">
          <ac:chgData name="Gohil, Vasudev" userId="37215192-344f-43bc-bf78-f2b31a4e7220" providerId="ADAL" clId="{0752197E-1E3E-1D4B-94F3-AFB3D0F456E4}" dt="2025-02-15T00:33:50.707" v="1892" actId="478"/>
          <ac:picMkLst>
            <pc:docMk/>
            <pc:sldMk cId="2081225952" sldId="1328"/>
            <ac:picMk id="7" creationId="{96809018-593C-D8AA-436A-DD62A9573E63}"/>
          </ac:picMkLst>
        </pc:picChg>
        <pc:picChg chg="del">
          <ac:chgData name="Gohil, Vasudev" userId="37215192-344f-43bc-bf78-f2b31a4e7220" providerId="ADAL" clId="{0752197E-1E3E-1D4B-94F3-AFB3D0F456E4}" dt="2025-02-15T00:33:50.707" v="1892" actId="478"/>
          <ac:picMkLst>
            <pc:docMk/>
            <pc:sldMk cId="2081225952" sldId="1328"/>
            <ac:picMk id="8" creationId="{FB3CBF4F-C88C-8414-B1EE-4F12BE0883E8}"/>
          </ac:picMkLst>
        </pc:picChg>
        <pc:picChg chg="del">
          <ac:chgData name="Gohil, Vasudev" userId="37215192-344f-43bc-bf78-f2b31a4e7220" providerId="ADAL" clId="{0752197E-1E3E-1D4B-94F3-AFB3D0F456E4}" dt="2025-02-15T00:33:50.707" v="1892" actId="478"/>
          <ac:picMkLst>
            <pc:docMk/>
            <pc:sldMk cId="2081225952" sldId="1328"/>
            <ac:picMk id="9" creationId="{C8310897-B2C2-3943-8736-B42040511458}"/>
          </ac:picMkLst>
        </pc:picChg>
        <pc:picChg chg="del mod">
          <ac:chgData name="Gohil, Vasudev" userId="37215192-344f-43bc-bf78-f2b31a4e7220" providerId="ADAL" clId="{0752197E-1E3E-1D4B-94F3-AFB3D0F456E4}" dt="2025-02-15T00:42:05.250" v="2175" actId="478"/>
          <ac:picMkLst>
            <pc:docMk/>
            <pc:sldMk cId="2081225952" sldId="1328"/>
            <ac:picMk id="10" creationId="{C20D73BA-0C1B-7238-16A2-1DCC72A5215C}"/>
          </ac:picMkLst>
        </pc:picChg>
        <pc:picChg chg="del mod">
          <ac:chgData name="Gohil, Vasudev" userId="37215192-344f-43bc-bf78-f2b31a4e7220" providerId="ADAL" clId="{0752197E-1E3E-1D4B-94F3-AFB3D0F456E4}" dt="2025-02-15T00:47:38.681" v="2268" actId="478"/>
          <ac:picMkLst>
            <pc:docMk/>
            <pc:sldMk cId="2081225952" sldId="1328"/>
            <ac:picMk id="12" creationId="{8A92A46C-38BB-75B6-7C59-05FAAE28A53F}"/>
          </ac:picMkLst>
        </pc:picChg>
        <pc:picChg chg="add del mod">
          <ac:chgData name="Gohil, Vasudev" userId="37215192-344f-43bc-bf78-f2b31a4e7220" providerId="ADAL" clId="{0752197E-1E3E-1D4B-94F3-AFB3D0F456E4}" dt="2025-02-15T00:27:27.881" v="1843" actId="478"/>
          <ac:picMkLst>
            <pc:docMk/>
            <pc:sldMk cId="2081225952" sldId="1328"/>
            <ac:picMk id="13" creationId="{AE75321C-E751-2C38-31C5-DD54BECE4E46}"/>
          </ac:picMkLst>
        </pc:picChg>
        <pc:picChg chg="add del mod">
          <ac:chgData name="Gohil, Vasudev" userId="37215192-344f-43bc-bf78-f2b31a4e7220" providerId="ADAL" clId="{0752197E-1E3E-1D4B-94F3-AFB3D0F456E4}" dt="2025-02-15T00:31:22.974" v="1850" actId="478"/>
          <ac:picMkLst>
            <pc:docMk/>
            <pc:sldMk cId="2081225952" sldId="1328"/>
            <ac:picMk id="15" creationId="{1B18D843-3C7D-0FD0-2956-DA39F0DA1F38}"/>
          </ac:picMkLst>
        </pc:picChg>
        <pc:picChg chg="add del mod">
          <ac:chgData name="Gohil, Vasudev" userId="37215192-344f-43bc-bf78-f2b31a4e7220" providerId="ADAL" clId="{0752197E-1E3E-1D4B-94F3-AFB3D0F456E4}" dt="2025-02-15T00:47:38.681" v="2268" actId="478"/>
          <ac:picMkLst>
            <pc:docMk/>
            <pc:sldMk cId="2081225952" sldId="1328"/>
            <ac:picMk id="17" creationId="{6E982248-809D-AB8D-5CE3-BF00D8ACB55E}"/>
          </ac:picMkLst>
        </pc:picChg>
        <pc:picChg chg="add del mod">
          <ac:chgData name="Gohil, Vasudev" userId="37215192-344f-43bc-bf78-f2b31a4e7220" providerId="ADAL" clId="{0752197E-1E3E-1D4B-94F3-AFB3D0F456E4}" dt="2025-02-15T00:47:38.681" v="2268" actId="478"/>
          <ac:picMkLst>
            <pc:docMk/>
            <pc:sldMk cId="2081225952" sldId="1328"/>
            <ac:picMk id="19" creationId="{3353932F-9E30-451B-5687-3815F5FC9628}"/>
          </ac:picMkLst>
        </pc:picChg>
        <pc:picChg chg="add del mod">
          <ac:chgData name="Gohil, Vasudev" userId="37215192-344f-43bc-bf78-f2b31a4e7220" providerId="ADAL" clId="{0752197E-1E3E-1D4B-94F3-AFB3D0F456E4}" dt="2025-02-15T00:47:38.681" v="2268" actId="478"/>
          <ac:picMkLst>
            <pc:docMk/>
            <pc:sldMk cId="2081225952" sldId="1328"/>
            <ac:picMk id="22" creationId="{E2141885-6576-44C9-B3D8-D40E553D59BA}"/>
          </ac:picMkLst>
        </pc:picChg>
        <pc:picChg chg="add mod">
          <ac:chgData name="Gohil, Vasudev" userId="37215192-344f-43bc-bf78-f2b31a4e7220" providerId="ADAL" clId="{0752197E-1E3E-1D4B-94F3-AFB3D0F456E4}" dt="2025-02-15T00:37:17.119" v="2070" actId="164"/>
          <ac:picMkLst>
            <pc:docMk/>
            <pc:sldMk cId="2081225952" sldId="1328"/>
            <ac:picMk id="24" creationId="{55781E8D-9446-668E-A51E-CC6A9D7EE727}"/>
          </ac:picMkLst>
        </pc:picChg>
        <pc:picChg chg="del">
          <ac:chgData name="Gohil, Vasudev" userId="37215192-344f-43bc-bf78-f2b31a4e7220" providerId="ADAL" clId="{0752197E-1E3E-1D4B-94F3-AFB3D0F456E4}" dt="2025-02-15T00:33:10.508" v="1865" actId="478"/>
          <ac:picMkLst>
            <pc:docMk/>
            <pc:sldMk cId="2081225952" sldId="1328"/>
            <ac:picMk id="27" creationId="{B0C1D014-99DC-976E-7D6D-98AA23F2A94F}"/>
          </ac:picMkLst>
        </pc:picChg>
        <pc:picChg chg="del">
          <ac:chgData name="Gohil, Vasudev" userId="37215192-344f-43bc-bf78-f2b31a4e7220" providerId="ADAL" clId="{0752197E-1E3E-1D4B-94F3-AFB3D0F456E4}" dt="2025-02-15T00:33:31.245" v="1868" actId="478"/>
          <ac:picMkLst>
            <pc:docMk/>
            <pc:sldMk cId="2081225952" sldId="1328"/>
            <ac:picMk id="29" creationId="{42050AE6-11FF-C243-C979-483523DEDFCC}"/>
          </ac:picMkLst>
        </pc:picChg>
        <pc:picChg chg="del mod">
          <ac:chgData name="Gohil, Vasudev" userId="37215192-344f-43bc-bf78-f2b31a4e7220" providerId="ADAL" clId="{0752197E-1E3E-1D4B-94F3-AFB3D0F456E4}" dt="2025-02-15T00:41:28.957" v="2173" actId="478"/>
          <ac:picMkLst>
            <pc:docMk/>
            <pc:sldMk cId="2081225952" sldId="1328"/>
            <ac:picMk id="38" creationId="{3B4A8E73-D985-C5A2-8BDA-FD71C26238AD}"/>
          </ac:picMkLst>
        </pc:picChg>
        <pc:picChg chg="del mod">
          <ac:chgData name="Gohil, Vasudev" userId="37215192-344f-43bc-bf78-f2b31a4e7220" providerId="ADAL" clId="{0752197E-1E3E-1D4B-94F3-AFB3D0F456E4}" dt="2025-02-15T00:41:28.957" v="2173" actId="478"/>
          <ac:picMkLst>
            <pc:docMk/>
            <pc:sldMk cId="2081225952" sldId="1328"/>
            <ac:picMk id="42" creationId="{DC3CCB21-0206-8B3B-4D82-AD079E062D08}"/>
          </ac:picMkLst>
        </pc:picChg>
        <pc:picChg chg="add del mod">
          <ac:chgData name="Gohil, Vasudev" userId="37215192-344f-43bc-bf78-f2b31a4e7220" providerId="ADAL" clId="{0752197E-1E3E-1D4B-94F3-AFB3D0F456E4}" dt="2025-02-15T00:47:38.681" v="2268" actId="478"/>
          <ac:picMkLst>
            <pc:docMk/>
            <pc:sldMk cId="2081225952" sldId="1328"/>
            <ac:picMk id="43" creationId="{BC92B818-EB86-3F45-8686-730078F86DEF}"/>
          </ac:picMkLst>
        </pc:picChg>
        <pc:picChg chg="del mod">
          <ac:chgData name="Gohil, Vasudev" userId="37215192-344f-43bc-bf78-f2b31a4e7220" providerId="ADAL" clId="{0752197E-1E3E-1D4B-94F3-AFB3D0F456E4}" dt="2025-02-15T00:42:05.250" v="2175" actId="478"/>
          <ac:picMkLst>
            <pc:docMk/>
            <pc:sldMk cId="2081225952" sldId="1328"/>
            <ac:picMk id="44" creationId="{4336DC89-66F1-8995-A123-70E6C05A54EB}"/>
          </ac:picMkLst>
        </pc:picChg>
        <pc:picChg chg="add del mod">
          <ac:chgData name="Gohil, Vasudev" userId="37215192-344f-43bc-bf78-f2b31a4e7220" providerId="ADAL" clId="{0752197E-1E3E-1D4B-94F3-AFB3D0F456E4}" dt="2025-02-15T00:27:56.091" v="1846" actId="478"/>
          <ac:picMkLst>
            <pc:docMk/>
            <pc:sldMk cId="2081225952" sldId="1328"/>
            <ac:picMk id="1026" creationId="{38B6BAB5-6F73-B833-8801-AD7FF793700A}"/>
          </ac:picMkLst>
        </pc:picChg>
      </pc:sldChg>
      <pc:sldChg chg="add del">
        <pc:chgData name="Gohil, Vasudev" userId="37215192-344f-43bc-bf78-f2b31a4e7220" providerId="ADAL" clId="{0752197E-1E3E-1D4B-94F3-AFB3D0F456E4}" dt="2025-02-15T00:49:49.780" v="2288" actId="2696"/>
        <pc:sldMkLst>
          <pc:docMk/>
          <pc:sldMk cId="2335353811" sldId="1329"/>
        </pc:sldMkLst>
      </pc:sldChg>
      <pc:sldChg chg="delSp add mod">
        <pc:chgData name="Gohil, Vasudev" userId="37215192-344f-43bc-bf78-f2b31a4e7220" providerId="ADAL" clId="{0752197E-1E3E-1D4B-94F3-AFB3D0F456E4}" dt="2025-02-15T00:48:19.404" v="2276" actId="478"/>
        <pc:sldMkLst>
          <pc:docMk/>
          <pc:sldMk cId="619444120" sldId="1330"/>
        </pc:sldMkLst>
        <pc:spChg chg="del">
          <ac:chgData name="Gohil, Vasudev" userId="37215192-344f-43bc-bf78-f2b31a4e7220" providerId="ADAL" clId="{0752197E-1E3E-1D4B-94F3-AFB3D0F456E4}" dt="2025-02-15T00:48:04.786" v="2271" actId="478"/>
          <ac:spMkLst>
            <pc:docMk/>
            <pc:sldMk cId="619444120" sldId="1330"/>
            <ac:spMk id="28" creationId="{BF26B98B-F2CF-EC8D-5E12-C9DD15FB5020}"/>
          </ac:spMkLst>
        </pc:spChg>
        <pc:spChg chg="del">
          <ac:chgData name="Gohil, Vasudev" userId="37215192-344f-43bc-bf78-f2b31a4e7220" providerId="ADAL" clId="{0752197E-1E3E-1D4B-94F3-AFB3D0F456E4}" dt="2025-02-15T00:48:07.497" v="2272" actId="478"/>
          <ac:spMkLst>
            <pc:docMk/>
            <pc:sldMk cId="619444120" sldId="1330"/>
            <ac:spMk id="41" creationId="{70489781-E1FE-4DCA-DEA8-402EEFE1BA9B}"/>
          </ac:spMkLst>
        </pc:spChg>
        <pc:spChg chg="del">
          <ac:chgData name="Gohil, Vasudev" userId="37215192-344f-43bc-bf78-f2b31a4e7220" providerId="ADAL" clId="{0752197E-1E3E-1D4B-94F3-AFB3D0F456E4}" dt="2025-02-15T00:48:14.613" v="2273" actId="478"/>
          <ac:spMkLst>
            <pc:docMk/>
            <pc:sldMk cId="619444120" sldId="1330"/>
            <ac:spMk id="46" creationId="{FDF4909D-015A-E7AE-1361-EB1FA9BD1F76}"/>
          </ac:spMkLst>
        </pc:spChg>
        <pc:spChg chg="del">
          <ac:chgData name="Gohil, Vasudev" userId="37215192-344f-43bc-bf78-f2b31a4e7220" providerId="ADAL" clId="{0752197E-1E3E-1D4B-94F3-AFB3D0F456E4}" dt="2025-02-15T00:48:19.404" v="2276" actId="478"/>
          <ac:spMkLst>
            <pc:docMk/>
            <pc:sldMk cId="619444120" sldId="1330"/>
            <ac:spMk id="48" creationId="{38902D9A-24F8-D75B-4DD1-17FD8A2D7895}"/>
          </ac:spMkLst>
        </pc:spChg>
        <pc:spChg chg="del">
          <ac:chgData name="Gohil, Vasudev" userId="37215192-344f-43bc-bf78-f2b31a4e7220" providerId="ADAL" clId="{0752197E-1E3E-1D4B-94F3-AFB3D0F456E4}" dt="2025-02-15T00:48:17.191" v="2275" actId="478"/>
          <ac:spMkLst>
            <pc:docMk/>
            <pc:sldMk cId="619444120" sldId="1330"/>
            <ac:spMk id="49" creationId="{4082D4ED-DFC6-F43F-D1F1-E7356A928E87}"/>
          </ac:spMkLst>
        </pc:spChg>
        <pc:picChg chg="del">
          <ac:chgData name="Gohil, Vasudev" userId="37215192-344f-43bc-bf78-f2b31a4e7220" providerId="ADAL" clId="{0752197E-1E3E-1D4B-94F3-AFB3D0F456E4}" dt="2025-02-15T00:48:15.711" v="2274" actId="478"/>
          <ac:picMkLst>
            <pc:docMk/>
            <pc:sldMk cId="619444120" sldId="1330"/>
            <ac:picMk id="43" creationId="{4C9874B6-6118-4A1D-3502-AB1F36FB5B1D}"/>
          </ac:picMkLst>
        </pc:picChg>
      </pc:sldChg>
      <pc:sldChg chg="addSp delSp modSp add mod modAnim">
        <pc:chgData name="Gohil, Vasudev" userId="37215192-344f-43bc-bf78-f2b31a4e7220" providerId="ADAL" clId="{0752197E-1E3E-1D4B-94F3-AFB3D0F456E4}" dt="2025-02-15T00:49:25.660" v="2286" actId="478"/>
        <pc:sldMkLst>
          <pc:docMk/>
          <pc:sldMk cId="2608248319" sldId="1331"/>
        </pc:sldMkLst>
        <pc:spChg chg="add mod">
          <ac:chgData name="Gohil, Vasudev" userId="37215192-344f-43bc-bf78-f2b31a4e7220" providerId="ADAL" clId="{0752197E-1E3E-1D4B-94F3-AFB3D0F456E4}" dt="2025-02-15T00:49:15.289" v="2285" actId="14100"/>
          <ac:spMkLst>
            <pc:docMk/>
            <pc:sldMk cId="2608248319" sldId="1331"/>
            <ac:spMk id="3" creationId="{38F76881-5002-2B92-C16D-393DD9BEC45C}"/>
          </ac:spMkLst>
        </pc:spChg>
        <pc:spChg chg="del">
          <ac:chgData name="Gohil, Vasudev" userId="37215192-344f-43bc-bf78-f2b31a4e7220" providerId="ADAL" clId="{0752197E-1E3E-1D4B-94F3-AFB3D0F456E4}" dt="2025-02-15T00:49:25.660" v="2286" actId="478"/>
          <ac:spMkLst>
            <pc:docMk/>
            <pc:sldMk cId="2608248319" sldId="1331"/>
            <ac:spMk id="46" creationId="{4B6A0740-1EC7-410A-6F80-997EF537880E}"/>
          </ac:spMkLst>
        </pc:spChg>
        <pc:spChg chg="del">
          <ac:chgData name="Gohil, Vasudev" userId="37215192-344f-43bc-bf78-f2b31a4e7220" providerId="ADAL" clId="{0752197E-1E3E-1D4B-94F3-AFB3D0F456E4}" dt="2025-02-15T00:49:25.660" v="2286" actId="478"/>
          <ac:spMkLst>
            <pc:docMk/>
            <pc:sldMk cId="2608248319" sldId="1331"/>
            <ac:spMk id="49" creationId="{B49F9480-DE7D-5972-67E3-2B5B7E7BB588}"/>
          </ac:spMkLst>
        </pc:spChg>
        <pc:picChg chg="del">
          <ac:chgData name="Gohil, Vasudev" userId="37215192-344f-43bc-bf78-f2b31a4e7220" providerId="ADAL" clId="{0752197E-1E3E-1D4B-94F3-AFB3D0F456E4}" dt="2025-02-15T00:49:25.660" v="2286" actId="478"/>
          <ac:picMkLst>
            <pc:docMk/>
            <pc:sldMk cId="2608248319" sldId="1331"/>
            <ac:picMk id="43" creationId="{B1C6774D-C5B3-328C-365A-778B3F73FC2B}"/>
          </ac:picMkLst>
        </pc:picChg>
      </pc:sldChg>
      <pc:sldChg chg="addSp modSp add">
        <pc:chgData name="Gohil, Vasudev" userId="37215192-344f-43bc-bf78-f2b31a4e7220" providerId="ADAL" clId="{0752197E-1E3E-1D4B-94F3-AFB3D0F456E4}" dt="2025-02-15T00:49:44.931" v="2287"/>
        <pc:sldMkLst>
          <pc:docMk/>
          <pc:sldMk cId="3800869899" sldId="1332"/>
        </pc:sldMkLst>
        <pc:spChg chg="add mod">
          <ac:chgData name="Gohil, Vasudev" userId="37215192-344f-43bc-bf78-f2b31a4e7220" providerId="ADAL" clId="{0752197E-1E3E-1D4B-94F3-AFB3D0F456E4}" dt="2025-02-15T00:49:44.931" v="2287"/>
          <ac:spMkLst>
            <pc:docMk/>
            <pc:sldMk cId="3800869899" sldId="1332"/>
            <ac:spMk id="3" creationId="{DFBBB71E-E1A9-ED48-79B1-1B0B8AEC1E19}"/>
          </ac:spMkLst>
        </pc:spChg>
      </pc:sldChg>
      <pc:sldChg chg="addSp delSp modSp new mod">
        <pc:chgData name="Gohil, Vasudev" userId="37215192-344f-43bc-bf78-f2b31a4e7220" providerId="ADAL" clId="{0752197E-1E3E-1D4B-94F3-AFB3D0F456E4}" dt="2025-02-15T07:44:08.913" v="2996" actId="1076"/>
        <pc:sldMkLst>
          <pc:docMk/>
          <pc:sldMk cId="1874854929" sldId="1333"/>
        </pc:sldMkLst>
        <pc:spChg chg="mod">
          <ac:chgData name="Gohil, Vasudev" userId="37215192-344f-43bc-bf78-f2b31a4e7220" providerId="ADAL" clId="{0752197E-1E3E-1D4B-94F3-AFB3D0F456E4}" dt="2025-02-15T01:13:35.661" v="2518" actId="20577"/>
          <ac:spMkLst>
            <pc:docMk/>
            <pc:sldMk cId="1874854929" sldId="1333"/>
            <ac:spMk id="2" creationId="{F7DA6D0D-0E36-9744-89D9-58827DE53008}"/>
          </ac:spMkLst>
        </pc:spChg>
        <pc:spChg chg="del">
          <ac:chgData name="Gohil, Vasudev" userId="37215192-344f-43bc-bf78-f2b31a4e7220" providerId="ADAL" clId="{0752197E-1E3E-1D4B-94F3-AFB3D0F456E4}" dt="2025-02-15T01:06:28.134" v="2414" actId="931"/>
          <ac:spMkLst>
            <pc:docMk/>
            <pc:sldMk cId="1874854929" sldId="1333"/>
            <ac:spMk id="3" creationId="{5C7B3A7C-2F27-9BA3-AC31-ABBD7DCF19FD}"/>
          </ac:spMkLst>
        </pc:spChg>
        <pc:spChg chg="add del mod">
          <ac:chgData name="Gohil, Vasudev" userId="37215192-344f-43bc-bf78-f2b31a4e7220" providerId="ADAL" clId="{0752197E-1E3E-1D4B-94F3-AFB3D0F456E4}" dt="2025-02-15T01:13:40.319" v="2520" actId="478"/>
          <ac:spMkLst>
            <pc:docMk/>
            <pc:sldMk cId="1874854929" sldId="1333"/>
            <ac:spMk id="7" creationId="{36B86D7F-4633-263E-E897-EF2C59366AD2}"/>
          </ac:spMkLst>
        </pc:spChg>
        <pc:spChg chg="add mod">
          <ac:chgData name="Gohil, Vasudev" userId="37215192-344f-43bc-bf78-f2b31a4e7220" providerId="ADAL" clId="{0752197E-1E3E-1D4B-94F3-AFB3D0F456E4}" dt="2025-02-15T07:43:41.440" v="2993" actId="1076"/>
          <ac:spMkLst>
            <pc:docMk/>
            <pc:sldMk cId="1874854929" sldId="1333"/>
            <ac:spMk id="9" creationId="{C1151326-2E5A-D702-3799-A886C191BB28}"/>
          </ac:spMkLst>
        </pc:spChg>
        <pc:spChg chg="add mod">
          <ac:chgData name="Gohil, Vasudev" userId="37215192-344f-43bc-bf78-f2b31a4e7220" providerId="ADAL" clId="{0752197E-1E3E-1D4B-94F3-AFB3D0F456E4}" dt="2025-02-15T01:18:22.064" v="2690"/>
          <ac:spMkLst>
            <pc:docMk/>
            <pc:sldMk cId="1874854929" sldId="1333"/>
            <ac:spMk id="10" creationId="{6DB10CCD-5B66-BE91-D172-6C9118881554}"/>
          </ac:spMkLst>
        </pc:spChg>
        <pc:graphicFrameChg chg="add mod modGraphic">
          <ac:chgData name="Gohil, Vasudev" userId="37215192-344f-43bc-bf78-f2b31a4e7220" providerId="ADAL" clId="{0752197E-1E3E-1D4B-94F3-AFB3D0F456E4}" dt="2025-02-15T07:44:08.913" v="2996" actId="1076"/>
          <ac:graphicFrameMkLst>
            <pc:docMk/>
            <pc:sldMk cId="1874854929" sldId="1333"/>
            <ac:graphicFrameMk id="8" creationId="{87719A2A-390B-2163-20E9-72E59622DF1A}"/>
          </ac:graphicFrameMkLst>
        </pc:graphicFrameChg>
        <pc:picChg chg="add del mod">
          <ac:chgData name="Gohil, Vasudev" userId="37215192-344f-43bc-bf78-f2b31a4e7220" providerId="ADAL" clId="{0752197E-1E3E-1D4B-94F3-AFB3D0F456E4}" dt="2025-02-15T01:10:46.464" v="2419" actId="478"/>
          <ac:picMkLst>
            <pc:docMk/>
            <pc:sldMk cId="1874854929" sldId="1333"/>
            <ac:picMk id="5" creationId="{A88AAE51-142E-D9E2-7BDF-0FFE7CD2ECF9}"/>
          </ac:picMkLst>
        </pc:picChg>
      </pc:sldChg>
      <pc:sldChg chg="delSp modSp add mod">
        <pc:chgData name="Gohil, Vasudev" userId="37215192-344f-43bc-bf78-f2b31a4e7220" providerId="ADAL" clId="{0752197E-1E3E-1D4B-94F3-AFB3D0F456E4}" dt="2025-02-15T02:16:54.778" v="2929" actId="478"/>
        <pc:sldMkLst>
          <pc:docMk/>
          <pc:sldMk cId="645560220" sldId="1334"/>
        </pc:sldMkLst>
        <pc:spChg chg="mod">
          <ac:chgData name="Gohil, Vasudev" userId="37215192-344f-43bc-bf78-f2b31a4e7220" providerId="ADAL" clId="{0752197E-1E3E-1D4B-94F3-AFB3D0F456E4}" dt="2025-02-15T02:16:32.076" v="2925" actId="122"/>
          <ac:spMkLst>
            <pc:docMk/>
            <pc:sldMk cId="645560220" sldId="1334"/>
            <ac:spMk id="4" creationId="{8FE1ACBE-0F19-0B29-77E3-C058EBC8E463}"/>
          </ac:spMkLst>
        </pc:spChg>
        <pc:spChg chg="mod">
          <ac:chgData name="Gohil, Vasudev" userId="37215192-344f-43bc-bf78-f2b31a4e7220" providerId="ADAL" clId="{0752197E-1E3E-1D4B-94F3-AFB3D0F456E4}" dt="2025-02-15T02:16:32.076" v="2925" actId="122"/>
          <ac:spMkLst>
            <pc:docMk/>
            <pc:sldMk cId="645560220" sldId="1334"/>
            <ac:spMk id="6" creationId="{0A913238-1BA9-CDA9-E1F4-D17862332459}"/>
          </ac:spMkLst>
        </pc:spChg>
        <pc:spChg chg="mod">
          <ac:chgData name="Gohil, Vasudev" userId="37215192-344f-43bc-bf78-f2b31a4e7220" providerId="ADAL" clId="{0752197E-1E3E-1D4B-94F3-AFB3D0F456E4}" dt="2025-02-15T02:16:32.076" v="2925" actId="122"/>
          <ac:spMkLst>
            <pc:docMk/>
            <pc:sldMk cId="645560220" sldId="1334"/>
            <ac:spMk id="7" creationId="{5D096631-AA2B-1276-1F53-FA7024726757}"/>
          </ac:spMkLst>
        </pc:spChg>
        <pc:spChg chg="del mod">
          <ac:chgData name="Gohil, Vasudev" userId="37215192-344f-43bc-bf78-f2b31a4e7220" providerId="ADAL" clId="{0752197E-1E3E-1D4B-94F3-AFB3D0F456E4}" dt="2025-02-15T02:16:54.778" v="2929" actId="478"/>
          <ac:spMkLst>
            <pc:docMk/>
            <pc:sldMk cId="645560220" sldId="1334"/>
            <ac:spMk id="8" creationId="{E7BD98E2-BE31-872C-402B-74D8C0A39FE6}"/>
          </ac:spMkLst>
        </pc:spChg>
        <pc:spChg chg="del mod">
          <ac:chgData name="Gohil, Vasudev" userId="37215192-344f-43bc-bf78-f2b31a4e7220" providerId="ADAL" clId="{0752197E-1E3E-1D4B-94F3-AFB3D0F456E4}" dt="2025-02-15T02:16:54.778" v="2929" actId="478"/>
          <ac:spMkLst>
            <pc:docMk/>
            <pc:sldMk cId="645560220" sldId="1334"/>
            <ac:spMk id="9" creationId="{AA428972-9A05-6F81-9DE6-675A0F72639C}"/>
          </ac:spMkLst>
        </pc:spChg>
        <pc:spChg chg="del mod">
          <ac:chgData name="Gohil, Vasudev" userId="37215192-344f-43bc-bf78-f2b31a4e7220" providerId="ADAL" clId="{0752197E-1E3E-1D4B-94F3-AFB3D0F456E4}" dt="2025-02-15T02:16:49.791" v="2927" actId="478"/>
          <ac:spMkLst>
            <pc:docMk/>
            <pc:sldMk cId="645560220" sldId="1334"/>
            <ac:spMk id="10" creationId="{69F16E79-49DD-2C9F-B9DD-EF21EF1DC42A}"/>
          </ac:spMkLst>
        </pc:spChg>
        <pc:spChg chg="del mod">
          <ac:chgData name="Gohil, Vasudev" userId="37215192-344f-43bc-bf78-f2b31a4e7220" providerId="ADAL" clId="{0752197E-1E3E-1D4B-94F3-AFB3D0F456E4}" dt="2025-02-15T02:16:49.791" v="2927" actId="478"/>
          <ac:spMkLst>
            <pc:docMk/>
            <pc:sldMk cId="645560220" sldId="1334"/>
            <ac:spMk id="11" creationId="{F4E0EFAA-2C5B-8C47-1BD9-2F054C3FAE9C}"/>
          </ac:spMkLst>
        </pc:spChg>
      </pc:sldChg>
      <pc:sldChg chg="add del">
        <pc:chgData name="Gohil, Vasudev" userId="37215192-344f-43bc-bf78-f2b31a4e7220" providerId="ADAL" clId="{0752197E-1E3E-1D4B-94F3-AFB3D0F456E4}" dt="2025-02-15T02:16:15.473" v="2924" actId="2696"/>
        <pc:sldMkLst>
          <pc:docMk/>
          <pc:sldMk cId="569395163" sldId="1335"/>
        </pc:sldMkLst>
      </pc:sldChg>
      <pc:sldChg chg="add">
        <pc:chgData name="Gohil, Vasudev" userId="37215192-344f-43bc-bf78-f2b31a4e7220" providerId="ADAL" clId="{0752197E-1E3E-1D4B-94F3-AFB3D0F456E4}" dt="2025-02-15T02:16:37.804" v="2926"/>
        <pc:sldMkLst>
          <pc:docMk/>
          <pc:sldMk cId="3851604451" sldId="1335"/>
        </pc:sldMkLst>
      </pc:sldChg>
      <pc:sldChg chg="add">
        <pc:chgData name="Gohil, Vasudev" userId="37215192-344f-43bc-bf78-f2b31a4e7220" providerId="ADAL" clId="{0752197E-1E3E-1D4B-94F3-AFB3D0F456E4}" dt="2025-02-15T02:16:52.511" v="2928"/>
        <pc:sldMkLst>
          <pc:docMk/>
          <pc:sldMk cId="684773622" sldId="1336"/>
        </pc:sldMkLst>
      </pc:sldChg>
      <pc:sldChg chg="modSp add mod">
        <pc:chgData name="Gohil, Vasudev" userId="37215192-344f-43bc-bf78-f2b31a4e7220" providerId="ADAL" clId="{0752197E-1E3E-1D4B-94F3-AFB3D0F456E4}" dt="2025-02-15T07:38:37.045" v="2940" actId="20577"/>
        <pc:sldMkLst>
          <pc:docMk/>
          <pc:sldMk cId="1654852922" sldId="1337"/>
        </pc:sldMkLst>
        <pc:spChg chg="mod">
          <ac:chgData name="Gohil, Vasudev" userId="37215192-344f-43bc-bf78-f2b31a4e7220" providerId="ADAL" clId="{0752197E-1E3E-1D4B-94F3-AFB3D0F456E4}" dt="2025-02-15T07:38:37.045" v="2940" actId="20577"/>
          <ac:spMkLst>
            <pc:docMk/>
            <pc:sldMk cId="1654852922" sldId="1337"/>
            <ac:spMk id="7" creationId="{5E21BA0A-48B4-46FD-4EC3-5C9A934C0B6F}"/>
          </ac:spMkLst>
        </pc:spChg>
      </pc:sldChg>
      <pc:sldChg chg="addSp delSp modSp add del mod">
        <pc:chgData name="Gohil, Vasudev" userId="37215192-344f-43bc-bf78-f2b31a4e7220" providerId="ADAL" clId="{0752197E-1E3E-1D4B-94F3-AFB3D0F456E4}" dt="2025-02-15T07:38:00.620" v="2936" actId="2696"/>
        <pc:sldMkLst>
          <pc:docMk/>
          <pc:sldMk cId="1152511054" sldId="1338"/>
        </pc:sldMkLst>
        <pc:spChg chg="add del mod">
          <ac:chgData name="Gohil, Vasudev" userId="37215192-344f-43bc-bf78-f2b31a4e7220" providerId="ADAL" clId="{0752197E-1E3E-1D4B-94F3-AFB3D0F456E4}" dt="2025-02-15T07:37:58.739" v="2935" actId="478"/>
          <ac:spMkLst>
            <pc:docMk/>
            <pc:sldMk cId="1152511054" sldId="1338"/>
            <ac:spMk id="3" creationId="{C145F403-310E-2DDD-AD2A-7D02FA53A997}"/>
          </ac:spMkLst>
        </pc:spChg>
      </pc:sldChg>
      <pc:sldChg chg="modSp new mod">
        <pc:chgData name="Gohil, Vasudev" userId="37215192-344f-43bc-bf78-f2b31a4e7220" providerId="ADAL" clId="{0752197E-1E3E-1D4B-94F3-AFB3D0F456E4}" dt="2025-02-15T07:53:37.228" v="3149" actId="20577"/>
        <pc:sldMkLst>
          <pc:docMk/>
          <pc:sldMk cId="3029423045" sldId="1338"/>
        </pc:sldMkLst>
        <pc:spChg chg="mod">
          <ac:chgData name="Gohil, Vasudev" userId="37215192-344f-43bc-bf78-f2b31a4e7220" providerId="ADAL" clId="{0752197E-1E3E-1D4B-94F3-AFB3D0F456E4}" dt="2025-02-15T07:44:28.116" v="3008" actId="20577"/>
          <ac:spMkLst>
            <pc:docMk/>
            <pc:sldMk cId="3029423045" sldId="1338"/>
            <ac:spMk id="2" creationId="{DF3D8C51-BB1E-DA5B-10BE-5D11EFE7FADA}"/>
          </ac:spMkLst>
        </pc:spChg>
        <pc:spChg chg="mod">
          <ac:chgData name="Gohil, Vasudev" userId="37215192-344f-43bc-bf78-f2b31a4e7220" providerId="ADAL" clId="{0752197E-1E3E-1D4B-94F3-AFB3D0F456E4}" dt="2025-02-15T07:53:37.228" v="3149" actId="20577"/>
          <ac:spMkLst>
            <pc:docMk/>
            <pc:sldMk cId="3029423045" sldId="1338"/>
            <ac:spMk id="3" creationId="{C3A71BC3-D6F6-25B2-0940-25380F7267AA}"/>
          </ac:spMkLst>
        </pc:spChg>
      </pc:sldChg>
      <pc:sldMasterChg chg="modSldLayout">
        <pc:chgData name="Gohil, Vasudev" userId="37215192-344f-43bc-bf78-f2b31a4e7220" providerId="ADAL" clId="{0752197E-1E3E-1D4B-94F3-AFB3D0F456E4}" dt="2025-02-14T18:37:51.261" v="1363" actId="478"/>
        <pc:sldMasterMkLst>
          <pc:docMk/>
          <pc:sldMasterMk cId="3563086784" sldId="2147483684"/>
        </pc:sldMasterMkLst>
        <pc:sldLayoutChg chg="delSp mod">
          <pc:chgData name="Gohil, Vasudev" userId="37215192-344f-43bc-bf78-f2b31a4e7220" providerId="ADAL" clId="{0752197E-1E3E-1D4B-94F3-AFB3D0F456E4}" dt="2025-02-14T18:37:51.261" v="1363" actId="478"/>
          <pc:sldLayoutMkLst>
            <pc:docMk/>
            <pc:sldMasterMk cId="3563086784" sldId="2147483684"/>
            <pc:sldLayoutMk cId="1119990503" sldId="2147483686"/>
          </pc:sldLayoutMkLst>
          <pc:spChg chg="del">
            <ac:chgData name="Gohil, Vasudev" userId="37215192-344f-43bc-bf78-f2b31a4e7220" providerId="ADAL" clId="{0752197E-1E3E-1D4B-94F3-AFB3D0F456E4}" dt="2025-02-14T18:37:51.261" v="1363" actId="478"/>
            <ac:spMkLst>
              <pc:docMk/>
              <pc:sldMasterMk cId="3563086784" sldId="2147483684"/>
              <pc:sldLayoutMk cId="1119990503" sldId="2147483686"/>
              <ac:spMk id="9" creationId="{00000000-0000-0000-0000-000000000000}"/>
            </ac:spMkLst>
          </pc:spChg>
        </pc:sldLayoutChg>
      </pc:sldMasterChg>
    </pc:docChg>
  </pc:docChgLst>
  <pc:docChgLst>
    <pc:chgData name="Rajendran, Jeyavijayan" userId="S::jeyavijayan@tamu.edu::15b7e2e4-7eb1-4f67-a352-2bb750a00e12" providerId="AD" clId="Web-{AF805E62-31DE-6BA7-5EF6-01020D5E54CD}"/>
    <pc:docChg chg="mod">
      <pc:chgData name="Rajendran, Jeyavijayan" userId="S::jeyavijayan@tamu.edu::15b7e2e4-7eb1-4f67-a352-2bb750a00e12" providerId="AD" clId="Web-{AF805E62-31DE-6BA7-5EF6-01020D5E54CD}" dt="2023-03-30T17:37:25.742" v="1"/>
      <pc:docMkLst>
        <pc:docMk/>
      </pc:docMkLst>
      <pc:sldChg chg="addCm">
        <pc:chgData name="Rajendran, Jeyavijayan" userId="S::jeyavijayan@tamu.edu::15b7e2e4-7eb1-4f67-a352-2bb750a00e12" providerId="AD" clId="Web-{AF805E62-31DE-6BA7-5EF6-01020D5E54CD}" dt="2023-03-30T17:37:25.742" v="1"/>
        <pc:sldMkLst>
          <pc:docMk/>
          <pc:sldMk cId="4065096332" sldId="264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Rajendran, Jeyavijayan" userId="S::jeyavijayan@tamu.edu::15b7e2e4-7eb1-4f67-a352-2bb750a00e12" providerId="AD" clId="Web-{AF805E62-31DE-6BA7-5EF6-01020D5E54CD}" dt="2023-03-30T17:37:25.742" v="1"/>
              <pc2:cmMkLst xmlns:pc2="http://schemas.microsoft.com/office/powerpoint/2019/9/main/command">
                <pc:docMk/>
                <pc:sldMk cId="4065096332" sldId="264"/>
                <pc2:cmMk id="{BD1EB6E1-166B-4B48-8036-6C83F293D48A}"/>
              </pc2:cmMkLst>
            </pc226:cmChg>
          </p:ext>
        </pc:extLst>
      </pc:sldChg>
    </pc:docChg>
  </pc:docChgLst>
  <pc:docChgLst>
    <pc:chgData name="Gohil, Vasudev" userId="37215192-344f-43bc-bf78-f2b31a4e7220" providerId="ADAL" clId="{EB36B443-28A9-674E-B09F-0E2EFDB09DB2}"/>
    <pc:docChg chg="undo redo custSel addSld delSld modSld sldOrd addMainMaster delMainMaster modMainMaster addSection delSection modSection">
      <pc:chgData name="Gohil, Vasudev" userId="37215192-344f-43bc-bf78-f2b31a4e7220" providerId="ADAL" clId="{EB36B443-28A9-674E-B09F-0E2EFDB09DB2}" dt="2023-05-08T15:53:08.174" v="10208" actId="2696"/>
      <pc:docMkLst>
        <pc:docMk/>
      </pc:docMkLst>
      <pc:sldChg chg="modSp del mod">
        <pc:chgData name="Gohil, Vasudev" userId="37215192-344f-43bc-bf78-f2b31a4e7220" providerId="ADAL" clId="{EB36B443-28A9-674E-B09F-0E2EFDB09DB2}" dt="2023-04-09T21:06:51.982" v="3359" actId="2696"/>
        <pc:sldMkLst>
          <pc:docMk/>
          <pc:sldMk cId="1789107127" sldId="257"/>
        </pc:sldMkLst>
        <pc:spChg chg="mod">
          <ac:chgData name="Gohil, Vasudev" userId="37215192-344f-43bc-bf78-f2b31a4e7220" providerId="ADAL" clId="{EB36B443-28A9-674E-B09F-0E2EFDB09DB2}" dt="2023-04-09T21:03:59.065" v="3140" actId="108"/>
          <ac:spMkLst>
            <pc:docMk/>
            <pc:sldMk cId="1789107127" sldId="257"/>
            <ac:spMk id="7170" creationId="{F35FBF93-2676-4C42-82C7-32312DC7BF43}"/>
          </ac:spMkLst>
        </pc:spChg>
      </pc:sldChg>
      <pc:sldChg chg="del">
        <pc:chgData name="Gohil, Vasudev" userId="37215192-344f-43bc-bf78-f2b31a4e7220" providerId="ADAL" clId="{EB36B443-28A9-674E-B09F-0E2EFDB09DB2}" dt="2023-04-09T06:16:26.755" v="2151" actId="2696"/>
        <pc:sldMkLst>
          <pc:docMk/>
          <pc:sldMk cId="2819012310" sldId="258"/>
        </pc:sldMkLst>
      </pc:sldChg>
      <pc:sldChg chg="modSp add del mod">
        <pc:chgData name="Gohil, Vasudev" userId="37215192-344f-43bc-bf78-f2b31a4e7220" providerId="ADAL" clId="{EB36B443-28A9-674E-B09F-0E2EFDB09DB2}" dt="2023-04-09T06:16:55.057" v="2167"/>
        <pc:sldMkLst>
          <pc:docMk/>
          <pc:sldMk cId="255270661" sldId="259"/>
        </pc:sldMkLst>
        <pc:spChg chg="mod">
          <ac:chgData name="Gohil, Vasudev" userId="37215192-344f-43bc-bf78-f2b31a4e7220" providerId="ADAL" clId="{EB36B443-28A9-674E-B09F-0E2EFDB09DB2}" dt="2023-04-09T06:16:55.057" v="2167"/>
          <ac:spMkLst>
            <pc:docMk/>
            <pc:sldMk cId="255270661" sldId="259"/>
            <ac:spMk id="8194" creationId="{41450BFB-48E0-274C-BCB0-A36EF354D7FA}"/>
          </ac:spMkLst>
        </pc:spChg>
        <pc:spChg chg="mod">
          <ac:chgData name="Gohil, Vasudev" userId="37215192-344f-43bc-bf78-f2b31a4e7220" providerId="ADAL" clId="{EB36B443-28A9-674E-B09F-0E2EFDB09DB2}" dt="2023-04-09T06:16:55.057" v="2167"/>
          <ac:spMkLst>
            <pc:docMk/>
            <pc:sldMk cId="255270661" sldId="259"/>
            <ac:spMk id="8195" creationId="{BD0DB2CA-2149-0840-A056-05C961EB592F}"/>
          </ac:spMkLst>
        </pc:spChg>
      </pc:sldChg>
      <pc:sldChg chg="modSp add del mod">
        <pc:chgData name="Gohil, Vasudev" userId="37215192-344f-43bc-bf78-f2b31a4e7220" providerId="ADAL" clId="{EB36B443-28A9-674E-B09F-0E2EFDB09DB2}" dt="2023-04-28T04:40:56.675" v="9041" actId="2696"/>
        <pc:sldMkLst>
          <pc:docMk/>
          <pc:sldMk cId="1286493584" sldId="259"/>
        </pc:sldMkLst>
        <pc:spChg chg="mod">
          <ac:chgData name="Gohil, Vasudev" userId="37215192-344f-43bc-bf78-f2b31a4e7220" providerId="ADAL" clId="{EB36B443-28A9-674E-B09F-0E2EFDB09DB2}" dt="2023-04-09T06:17:04.657" v="2173" actId="27636"/>
          <ac:spMkLst>
            <pc:docMk/>
            <pc:sldMk cId="1286493584" sldId="259"/>
            <ac:spMk id="8194" creationId="{41450BFB-48E0-274C-BCB0-A36EF354D7FA}"/>
          </ac:spMkLst>
        </pc:spChg>
        <pc:spChg chg="mod">
          <ac:chgData name="Gohil, Vasudev" userId="37215192-344f-43bc-bf78-f2b31a4e7220" providerId="ADAL" clId="{EB36B443-28A9-674E-B09F-0E2EFDB09DB2}" dt="2023-04-09T06:17:04.658" v="2174" actId="27636"/>
          <ac:spMkLst>
            <pc:docMk/>
            <pc:sldMk cId="1286493584" sldId="259"/>
            <ac:spMk id="8195" creationId="{BD0DB2CA-2149-0840-A056-05C961EB592F}"/>
          </ac:spMkLst>
        </pc:spChg>
      </pc:sldChg>
      <pc:sldChg chg="del">
        <pc:chgData name="Gohil, Vasudev" userId="37215192-344f-43bc-bf78-f2b31a4e7220" providerId="ADAL" clId="{EB36B443-28A9-674E-B09F-0E2EFDB09DB2}" dt="2023-04-09T06:16:36.451" v="2152" actId="2696"/>
        <pc:sldMkLst>
          <pc:docMk/>
          <pc:sldMk cId="1921431338" sldId="259"/>
        </pc:sldMkLst>
      </pc:sldChg>
      <pc:sldChg chg="modSp add del mod">
        <pc:chgData name="Gohil, Vasudev" userId="37215192-344f-43bc-bf78-f2b31a4e7220" providerId="ADAL" clId="{EB36B443-28A9-674E-B09F-0E2EFDB09DB2}" dt="2023-04-09T06:16:55.057" v="2167"/>
        <pc:sldMkLst>
          <pc:docMk/>
          <pc:sldMk cId="436017247" sldId="260"/>
        </pc:sldMkLst>
        <pc:spChg chg="mod">
          <ac:chgData name="Gohil, Vasudev" userId="37215192-344f-43bc-bf78-f2b31a4e7220" providerId="ADAL" clId="{EB36B443-28A9-674E-B09F-0E2EFDB09DB2}" dt="2023-04-09T06:16:55.057" v="2167"/>
          <ac:spMkLst>
            <pc:docMk/>
            <pc:sldMk cId="436017247" sldId="260"/>
            <ac:spMk id="8194" creationId="{41450BFB-48E0-274C-BCB0-A36EF354D7FA}"/>
          </ac:spMkLst>
        </pc:spChg>
        <pc:spChg chg="mod">
          <ac:chgData name="Gohil, Vasudev" userId="37215192-344f-43bc-bf78-f2b31a4e7220" providerId="ADAL" clId="{EB36B443-28A9-674E-B09F-0E2EFDB09DB2}" dt="2023-04-09T06:16:55.057" v="2167"/>
          <ac:spMkLst>
            <pc:docMk/>
            <pc:sldMk cId="436017247" sldId="260"/>
            <ac:spMk id="8195" creationId="{BD0DB2CA-2149-0840-A056-05C961EB592F}"/>
          </ac:spMkLst>
        </pc:spChg>
      </pc:sldChg>
      <pc:sldChg chg="modSp add del mod">
        <pc:chgData name="Gohil, Vasudev" userId="37215192-344f-43bc-bf78-f2b31a4e7220" providerId="ADAL" clId="{EB36B443-28A9-674E-B09F-0E2EFDB09DB2}" dt="2023-04-28T04:40:56.724" v="9044" actId="2696"/>
        <pc:sldMkLst>
          <pc:docMk/>
          <pc:sldMk cId="2184357223" sldId="260"/>
        </pc:sldMkLst>
        <pc:spChg chg="mod">
          <ac:chgData name="Gohil, Vasudev" userId="37215192-344f-43bc-bf78-f2b31a4e7220" providerId="ADAL" clId="{EB36B443-28A9-674E-B09F-0E2EFDB09DB2}" dt="2023-04-09T06:17:04.699" v="2177" actId="27636"/>
          <ac:spMkLst>
            <pc:docMk/>
            <pc:sldMk cId="2184357223" sldId="260"/>
            <ac:spMk id="8194" creationId="{41450BFB-48E0-274C-BCB0-A36EF354D7FA}"/>
          </ac:spMkLst>
        </pc:spChg>
        <pc:spChg chg="mod">
          <ac:chgData name="Gohil, Vasudev" userId="37215192-344f-43bc-bf78-f2b31a4e7220" providerId="ADAL" clId="{EB36B443-28A9-674E-B09F-0E2EFDB09DB2}" dt="2023-04-09T06:17:04.698" v="2176" actId="27636"/>
          <ac:spMkLst>
            <pc:docMk/>
            <pc:sldMk cId="2184357223" sldId="260"/>
            <ac:spMk id="8195" creationId="{BD0DB2CA-2149-0840-A056-05C961EB592F}"/>
          </ac:spMkLst>
        </pc:spChg>
      </pc:sldChg>
      <pc:sldChg chg="del">
        <pc:chgData name="Gohil, Vasudev" userId="37215192-344f-43bc-bf78-f2b31a4e7220" providerId="ADAL" clId="{EB36B443-28A9-674E-B09F-0E2EFDB09DB2}" dt="2023-04-09T06:16:36.451" v="2152" actId="2696"/>
        <pc:sldMkLst>
          <pc:docMk/>
          <pc:sldMk cId="2897847842" sldId="260"/>
        </pc:sldMkLst>
      </pc:sldChg>
      <pc:sldChg chg="modSp add del mod">
        <pc:chgData name="Gohil, Vasudev" userId="37215192-344f-43bc-bf78-f2b31a4e7220" providerId="ADAL" clId="{EB36B443-28A9-674E-B09F-0E2EFDB09DB2}" dt="2023-04-28T04:40:56.705" v="9043" actId="2696"/>
        <pc:sldMkLst>
          <pc:docMk/>
          <pc:sldMk cId="1508664399" sldId="261"/>
        </pc:sldMkLst>
        <pc:spChg chg="mod">
          <ac:chgData name="Gohil, Vasudev" userId="37215192-344f-43bc-bf78-f2b31a4e7220" providerId="ADAL" clId="{EB36B443-28A9-674E-B09F-0E2EFDB09DB2}" dt="2023-04-09T06:17:04.695" v="2175" actId="27636"/>
          <ac:spMkLst>
            <pc:docMk/>
            <pc:sldMk cId="1508664399" sldId="261"/>
            <ac:spMk id="8194" creationId="{41450BFB-48E0-274C-BCB0-A36EF354D7FA}"/>
          </ac:spMkLst>
        </pc:spChg>
      </pc:sldChg>
      <pc:sldChg chg="del">
        <pc:chgData name="Gohil, Vasudev" userId="37215192-344f-43bc-bf78-f2b31a4e7220" providerId="ADAL" clId="{EB36B443-28A9-674E-B09F-0E2EFDB09DB2}" dt="2023-04-09T06:16:36.451" v="2152" actId="2696"/>
        <pc:sldMkLst>
          <pc:docMk/>
          <pc:sldMk cId="1582115914" sldId="261"/>
        </pc:sldMkLst>
      </pc:sldChg>
      <pc:sldChg chg="modSp add del mod">
        <pc:chgData name="Gohil, Vasudev" userId="37215192-344f-43bc-bf78-f2b31a4e7220" providerId="ADAL" clId="{EB36B443-28A9-674E-B09F-0E2EFDB09DB2}" dt="2023-04-09T06:16:55.057" v="2167"/>
        <pc:sldMkLst>
          <pc:docMk/>
          <pc:sldMk cId="3164906123" sldId="261"/>
        </pc:sldMkLst>
        <pc:spChg chg="mod">
          <ac:chgData name="Gohil, Vasudev" userId="37215192-344f-43bc-bf78-f2b31a4e7220" providerId="ADAL" clId="{EB36B443-28A9-674E-B09F-0E2EFDB09DB2}" dt="2023-04-09T06:16:55.057" v="2167"/>
          <ac:spMkLst>
            <pc:docMk/>
            <pc:sldMk cId="3164906123" sldId="261"/>
            <ac:spMk id="8194" creationId="{41450BFB-48E0-274C-BCB0-A36EF354D7FA}"/>
          </ac:spMkLst>
        </pc:spChg>
      </pc:sldChg>
      <pc:sldChg chg="add del">
        <pc:chgData name="Gohil, Vasudev" userId="37215192-344f-43bc-bf78-f2b31a4e7220" providerId="ADAL" clId="{EB36B443-28A9-674E-B09F-0E2EFDB09DB2}" dt="2023-04-28T04:40:56.685" v="9042" actId="2696"/>
        <pc:sldMkLst>
          <pc:docMk/>
          <pc:sldMk cId="871846561" sldId="262"/>
        </pc:sldMkLst>
      </pc:sldChg>
      <pc:sldChg chg="add del">
        <pc:chgData name="Gohil, Vasudev" userId="37215192-344f-43bc-bf78-f2b31a4e7220" providerId="ADAL" clId="{EB36B443-28A9-674E-B09F-0E2EFDB09DB2}" dt="2023-04-09T06:16:55.057" v="2167"/>
        <pc:sldMkLst>
          <pc:docMk/>
          <pc:sldMk cId="3637108454" sldId="262"/>
        </pc:sldMkLst>
      </pc:sldChg>
      <pc:sldChg chg="del">
        <pc:chgData name="Gohil, Vasudev" userId="37215192-344f-43bc-bf78-f2b31a4e7220" providerId="ADAL" clId="{EB36B443-28A9-674E-B09F-0E2EFDB09DB2}" dt="2023-04-09T06:16:36.451" v="2152" actId="2696"/>
        <pc:sldMkLst>
          <pc:docMk/>
          <pc:sldMk cId="3698025325" sldId="262"/>
        </pc:sldMkLst>
      </pc:sldChg>
      <pc:sldChg chg="modSp add del mod">
        <pc:chgData name="Gohil, Vasudev" userId="37215192-344f-43bc-bf78-f2b31a4e7220" providerId="ADAL" clId="{EB36B443-28A9-674E-B09F-0E2EFDB09DB2}" dt="2023-04-09T06:16:55.057" v="2167"/>
        <pc:sldMkLst>
          <pc:docMk/>
          <pc:sldMk cId="562061802" sldId="263"/>
        </pc:sldMkLst>
        <pc:spChg chg="mod">
          <ac:chgData name="Gohil, Vasudev" userId="37215192-344f-43bc-bf78-f2b31a4e7220" providerId="ADAL" clId="{EB36B443-28A9-674E-B09F-0E2EFDB09DB2}" dt="2023-04-09T06:16:55.057" v="2167"/>
          <ac:spMkLst>
            <pc:docMk/>
            <pc:sldMk cId="562061802" sldId="263"/>
            <ac:spMk id="8194" creationId="{41450BFB-48E0-274C-BCB0-A36EF354D7FA}"/>
          </ac:spMkLst>
        </pc:spChg>
      </pc:sldChg>
      <pc:sldChg chg="del">
        <pc:chgData name="Gohil, Vasudev" userId="37215192-344f-43bc-bf78-f2b31a4e7220" providerId="ADAL" clId="{EB36B443-28A9-674E-B09F-0E2EFDB09DB2}" dt="2023-04-09T06:16:36.451" v="2152" actId="2696"/>
        <pc:sldMkLst>
          <pc:docMk/>
          <pc:sldMk cId="2970757254" sldId="263"/>
        </pc:sldMkLst>
      </pc:sldChg>
      <pc:sldChg chg="modSp add del mod">
        <pc:chgData name="Gohil, Vasudev" userId="37215192-344f-43bc-bf78-f2b31a4e7220" providerId="ADAL" clId="{EB36B443-28A9-674E-B09F-0E2EFDB09DB2}" dt="2023-04-28T04:40:56.753" v="9047" actId="2696"/>
        <pc:sldMkLst>
          <pc:docMk/>
          <pc:sldMk cId="3205926318" sldId="263"/>
        </pc:sldMkLst>
        <pc:spChg chg="mod">
          <ac:chgData name="Gohil, Vasudev" userId="37215192-344f-43bc-bf78-f2b31a4e7220" providerId="ADAL" clId="{EB36B443-28A9-674E-B09F-0E2EFDB09DB2}" dt="2023-04-09T06:17:04.703" v="2179" actId="27636"/>
          <ac:spMkLst>
            <pc:docMk/>
            <pc:sldMk cId="3205926318" sldId="263"/>
            <ac:spMk id="8194" creationId="{41450BFB-48E0-274C-BCB0-A36EF354D7FA}"/>
          </ac:spMkLst>
        </pc:spChg>
      </pc:sldChg>
      <pc:sldChg chg="modSp add del mod">
        <pc:chgData name="Gohil, Vasudev" userId="37215192-344f-43bc-bf78-f2b31a4e7220" providerId="ADAL" clId="{EB36B443-28A9-674E-B09F-0E2EFDB09DB2}" dt="2023-04-09T06:16:55.057" v="2167"/>
        <pc:sldMkLst>
          <pc:docMk/>
          <pc:sldMk cId="2415204492" sldId="264"/>
        </pc:sldMkLst>
        <pc:spChg chg="mod">
          <ac:chgData name="Gohil, Vasudev" userId="37215192-344f-43bc-bf78-f2b31a4e7220" providerId="ADAL" clId="{EB36B443-28A9-674E-B09F-0E2EFDB09DB2}" dt="2023-04-09T06:16:55.057" v="2167"/>
          <ac:spMkLst>
            <pc:docMk/>
            <pc:sldMk cId="2415204492" sldId="264"/>
            <ac:spMk id="8194" creationId="{41450BFB-48E0-274C-BCB0-A36EF354D7FA}"/>
          </ac:spMkLst>
        </pc:spChg>
      </pc:sldChg>
      <pc:sldChg chg="modSp add del mod">
        <pc:chgData name="Gohil, Vasudev" userId="37215192-344f-43bc-bf78-f2b31a4e7220" providerId="ADAL" clId="{EB36B443-28A9-674E-B09F-0E2EFDB09DB2}" dt="2023-04-28T04:40:56.746" v="9046" actId="2696"/>
        <pc:sldMkLst>
          <pc:docMk/>
          <pc:sldMk cId="4008731507" sldId="264"/>
        </pc:sldMkLst>
        <pc:spChg chg="mod">
          <ac:chgData name="Gohil, Vasudev" userId="37215192-344f-43bc-bf78-f2b31a4e7220" providerId="ADAL" clId="{EB36B443-28A9-674E-B09F-0E2EFDB09DB2}" dt="2023-04-09T06:17:04.702" v="2178" actId="27636"/>
          <ac:spMkLst>
            <pc:docMk/>
            <pc:sldMk cId="4008731507" sldId="264"/>
            <ac:spMk id="8194" creationId="{41450BFB-48E0-274C-BCB0-A36EF354D7FA}"/>
          </ac:spMkLst>
        </pc:spChg>
      </pc:sldChg>
      <pc:sldChg chg="del">
        <pc:chgData name="Gohil, Vasudev" userId="37215192-344f-43bc-bf78-f2b31a4e7220" providerId="ADAL" clId="{EB36B443-28A9-674E-B09F-0E2EFDB09DB2}" dt="2023-04-09T06:16:36.451" v="2152" actId="2696"/>
        <pc:sldMkLst>
          <pc:docMk/>
          <pc:sldMk cId="4065096332" sldId="264"/>
        </pc:sldMkLst>
      </pc:sldChg>
      <pc:sldChg chg="del">
        <pc:chgData name="Gohil, Vasudev" userId="37215192-344f-43bc-bf78-f2b31a4e7220" providerId="ADAL" clId="{EB36B443-28A9-674E-B09F-0E2EFDB09DB2}" dt="2023-04-09T06:16:36.451" v="2152" actId="2696"/>
        <pc:sldMkLst>
          <pc:docMk/>
          <pc:sldMk cId="1090354018" sldId="265"/>
        </pc:sldMkLst>
      </pc:sldChg>
      <pc:sldChg chg="add del">
        <pc:chgData name="Gohil, Vasudev" userId="37215192-344f-43bc-bf78-f2b31a4e7220" providerId="ADAL" clId="{EB36B443-28A9-674E-B09F-0E2EFDB09DB2}" dt="2023-04-09T06:16:55.057" v="2167"/>
        <pc:sldMkLst>
          <pc:docMk/>
          <pc:sldMk cId="1919806534" sldId="265"/>
        </pc:sldMkLst>
      </pc:sldChg>
      <pc:sldChg chg="add del">
        <pc:chgData name="Gohil, Vasudev" userId="37215192-344f-43bc-bf78-f2b31a4e7220" providerId="ADAL" clId="{EB36B443-28A9-674E-B09F-0E2EFDB09DB2}" dt="2023-04-28T04:40:56.729" v="9045" actId="2696"/>
        <pc:sldMkLst>
          <pc:docMk/>
          <pc:sldMk cId="3561211368" sldId="265"/>
        </pc:sldMkLst>
      </pc:sldChg>
      <pc:sldChg chg="modSp add del mod">
        <pc:chgData name="Gohil, Vasudev" userId="37215192-344f-43bc-bf78-f2b31a4e7220" providerId="ADAL" clId="{EB36B443-28A9-674E-B09F-0E2EFDB09DB2}" dt="2023-04-09T19:10:57.897" v="2192" actId="2696"/>
        <pc:sldMkLst>
          <pc:docMk/>
          <pc:sldMk cId="338167018" sldId="266"/>
        </pc:sldMkLst>
        <pc:spChg chg="mod">
          <ac:chgData name="Gohil, Vasudev" userId="37215192-344f-43bc-bf78-f2b31a4e7220" providerId="ADAL" clId="{EB36B443-28A9-674E-B09F-0E2EFDB09DB2}" dt="2023-04-09T19:09:58.300" v="2189" actId="27636"/>
          <ac:spMkLst>
            <pc:docMk/>
            <pc:sldMk cId="338167018" sldId="266"/>
            <ac:spMk id="2" creationId="{00000000-0000-0000-0000-000000000000}"/>
          </ac:spMkLst>
        </pc:spChg>
      </pc:sldChg>
      <pc:sldChg chg="modSp add mod modAnim">
        <pc:chgData name="Gohil, Vasudev" userId="37215192-344f-43bc-bf78-f2b31a4e7220" providerId="ADAL" clId="{EB36B443-28A9-674E-B09F-0E2EFDB09DB2}" dt="2023-04-28T04:00:19.426" v="8353"/>
        <pc:sldMkLst>
          <pc:docMk/>
          <pc:sldMk cId="1050378518" sldId="287"/>
        </pc:sldMkLst>
        <pc:spChg chg="mod">
          <ac:chgData name="Gohil, Vasudev" userId="37215192-344f-43bc-bf78-f2b31a4e7220" providerId="ADAL" clId="{EB36B443-28A9-674E-B09F-0E2EFDB09DB2}" dt="2023-04-10T03:30:17.690" v="4700" actId="20577"/>
          <ac:spMkLst>
            <pc:docMk/>
            <pc:sldMk cId="1050378518" sldId="287"/>
            <ac:spMk id="2" creationId="{00000000-0000-0000-0000-000000000000}"/>
          </ac:spMkLst>
        </pc:spChg>
        <pc:spChg chg="mod">
          <ac:chgData name="Gohil, Vasudev" userId="37215192-344f-43bc-bf78-f2b31a4e7220" providerId="ADAL" clId="{EB36B443-28A9-674E-B09F-0E2EFDB09DB2}" dt="2023-04-09T19:22:39.565" v="2227" actId="14100"/>
          <ac:spMkLst>
            <pc:docMk/>
            <pc:sldMk cId="1050378518" sldId="287"/>
            <ac:spMk id="5" creationId="{00000000-0000-0000-0000-000000000000}"/>
          </ac:spMkLst>
        </pc:spChg>
        <pc:spChg chg="mod">
          <ac:chgData name="Gohil, Vasudev" userId="37215192-344f-43bc-bf78-f2b31a4e7220" providerId="ADAL" clId="{EB36B443-28A9-674E-B09F-0E2EFDB09DB2}" dt="2023-04-09T19:22:47.212" v="2229" actId="1076"/>
          <ac:spMkLst>
            <pc:docMk/>
            <pc:sldMk cId="1050378518" sldId="287"/>
            <ac:spMk id="11" creationId="{CB2FA724-73A2-A58D-79FE-626E72D670B8}"/>
          </ac:spMkLst>
        </pc:spChg>
        <pc:graphicFrameChg chg="modGraphic">
          <ac:chgData name="Gohil, Vasudev" userId="37215192-344f-43bc-bf78-f2b31a4e7220" providerId="ADAL" clId="{EB36B443-28A9-674E-B09F-0E2EFDB09DB2}" dt="2023-04-10T03:30:20.590" v="4707" actId="20577"/>
          <ac:graphicFrameMkLst>
            <pc:docMk/>
            <pc:sldMk cId="1050378518" sldId="287"/>
            <ac:graphicFrameMk id="3" creationId="{00000000-0000-0000-0000-000000000000}"/>
          </ac:graphicFrameMkLst>
        </pc:graphicFrameChg>
      </pc:sldChg>
      <pc:sldChg chg="addSp delSp modSp add del mod delAnim modAnim">
        <pc:chgData name="Gohil, Vasudev" userId="37215192-344f-43bc-bf78-f2b31a4e7220" providerId="ADAL" clId="{EB36B443-28A9-674E-B09F-0E2EFDB09DB2}" dt="2023-05-08T15:53:08.128" v="10206" actId="2696"/>
        <pc:sldMkLst>
          <pc:docMk/>
          <pc:sldMk cId="4109782574" sldId="299"/>
        </pc:sldMkLst>
        <pc:spChg chg="mod">
          <ac:chgData name="Gohil, Vasudev" userId="37215192-344f-43bc-bf78-f2b31a4e7220" providerId="ADAL" clId="{EB36B443-28A9-674E-B09F-0E2EFDB09DB2}" dt="2023-04-28T04:17:01.703" v="8700" actId="207"/>
          <ac:spMkLst>
            <pc:docMk/>
            <pc:sldMk cId="4109782574" sldId="299"/>
            <ac:spMk id="2" creationId="{00000000-0000-0000-0000-000000000000}"/>
          </ac:spMkLst>
        </pc:spChg>
        <pc:spChg chg="mod">
          <ac:chgData name="Gohil, Vasudev" userId="37215192-344f-43bc-bf78-f2b31a4e7220" providerId="ADAL" clId="{EB36B443-28A9-674E-B09F-0E2EFDB09DB2}" dt="2023-04-28T04:16:42.457" v="8695" actId="692"/>
          <ac:spMkLst>
            <pc:docMk/>
            <pc:sldMk cId="4109782574" sldId="299"/>
            <ac:spMk id="5" creationId="{6E5FBA13-CB8E-664C-E7FE-6D90B4E31631}"/>
          </ac:spMkLst>
        </pc:spChg>
        <pc:spChg chg="mod">
          <ac:chgData name="Gohil, Vasudev" userId="37215192-344f-43bc-bf78-f2b31a4e7220" providerId="ADAL" clId="{EB36B443-28A9-674E-B09F-0E2EFDB09DB2}" dt="2023-04-28T04:05:49.817" v="8375" actId="692"/>
          <ac:spMkLst>
            <pc:docMk/>
            <pc:sldMk cId="4109782574" sldId="299"/>
            <ac:spMk id="7" creationId="{00000000-0000-0000-0000-000000000000}"/>
          </ac:spMkLst>
        </pc:spChg>
        <pc:spChg chg="mod">
          <ac:chgData name="Gohil, Vasudev" userId="37215192-344f-43bc-bf78-f2b31a4e7220" providerId="ADAL" clId="{EB36B443-28A9-674E-B09F-0E2EFDB09DB2}" dt="2023-04-28T04:16:50.183" v="8699" actId="207"/>
          <ac:spMkLst>
            <pc:docMk/>
            <pc:sldMk cId="4109782574" sldId="299"/>
            <ac:spMk id="8" creationId="{F43ABBF5-608E-FED8-2164-CF7C7CA81C14}"/>
          </ac:spMkLst>
        </pc:spChg>
        <pc:spChg chg="mod">
          <ac:chgData name="Gohil, Vasudev" userId="37215192-344f-43bc-bf78-f2b31a4e7220" providerId="ADAL" clId="{EB36B443-28A9-674E-B09F-0E2EFDB09DB2}" dt="2023-04-28T04:16:36.373" v="8694" actId="207"/>
          <ac:spMkLst>
            <pc:docMk/>
            <pc:sldMk cId="4109782574" sldId="299"/>
            <ac:spMk id="9" creationId="{00000000-0000-0000-0000-000000000000}"/>
          </ac:spMkLst>
        </pc:spChg>
        <pc:graphicFrameChg chg="del mod modGraphic">
          <ac:chgData name="Gohil, Vasudev" userId="37215192-344f-43bc-bf78-f2b31a4e7220" providerId="ADAL" clId="{EB36B443-28A9-674E-B09F-0E2EFDB09DB2}" dt="2023-04-28T04:16:11.602" v="8690" actId="478"/>
          <ac:graphicFrameMkLst>
            <pc:docMk/>
            <pc:sldMk cId="4109782574" sldId="299"/>
            <ac:graphicFrameMk id="3" creationId="{00000000-0000-0000-0000-000000000000}"/>
          </ac:graphicFrameMkLst>
        </pc:graphicFrameChg>
        <pc:graphicFrameChg chg="del mod modGraphic">
          <ac:chgData name="Gohil, Vasudev" userId="37215192-344f-43bc-bf78-f2b31a4e7220" providerId="ADAL" clId="{EB36B443-28A9-674E-B09F-0E2EFDB09DB2}" dt="2023-04-28T04:11:28.034" v="8583" actId="478"/>
          <ac:graphicFrameMkLst>
            <pc:docMk/>
            <pc:sldMk cId="4109782574" sldId="299"/>
            <ac:graphicFrameMk id="10" creationId="{3B459DE1-BB35-6232-3D3C-E1C0B88873ED}"/>
          </ac:graphicFrameMkLst>
        </pc:graphicFrameChg>
        <pc:graphicFrameChg chg="add mod modGraphic">
          <ac:chgData name="Gohil, Vasudev" userId="37215192-344f-43bc-bf78-f2b31a4e7220" providerId="ADAL" clId="{EB36B443-28A9-674E-B09F-0E2EFDB09DB2}" dt="2023-04-28T04:13:39.701" v="8598" actId="572"/>
          <ac:graphicFrameMkLst>
            <pc:docMk/>
            <pc:sldMk cId="4109782574" sldId="299"/>
            <ac:graphicFrameMk id="11" creationId="{5B260FBA-C2E1-6E70-01BD-A1F8BCD2B492}"/>
          </ac:graphicFrameMkLst>
        </pc:graphicFrameChg>
        <pc:graphicFrameChg chg="add mod modGraphic">
          <ac:chgData name="Gohil, Vasudev" userId="37215192-344f-43bc-bf78-f2b31a4e7220" providerId="ADAL" clId="{EB36B443-28A9-674E-B09F-0E2EFDB09DB2}" dt="2023-04-28T04:16:07.719" v="8689" actId="167"/>
          <ac:graphicFrameMkLst>
            <pc:docMk/>
            <pc:sldMk cId="4109782574" sldId="299"/>
            <ac:graphicFrameMk id="14" creationId="{03B7C9B5-E7B1-B3A2-6811-D9F48F8A4AFC}"/>
          </ac:graphicFrameMkLst>
        </pc:graphicFrameChg>
        <pc:picChg chg="mod">
          <ac:chgData name="Gohil, Vasudev" userId="37215192-344f-43bc-bf78-f2b31a4e7220" providerId="ADAL" clId="{EB36B443-28A9-674E-B09F-0E2EFDB09DB2}" dt="2023-04-28T04:12:33.377" v="8590" actId="14826"/>
          <ac:picMkLst>
            <pc:docMk/>
            <pc:sldMk cId="4109782574" sldId="299"/>
            <ac:picMk id="4" creationId="{00000000-0000-0000-0000-000000000000}"/>
          </ac:picMkLst>
        </pc:picChg>
        <pc:picChg chg="add del mod">
          <ac:chgData name="Gohil, Vasudev" userId="37215192-344f-43bc-bf78-f2b31a4e7220" providerId="ADAL" clId="{EB36B443-28A9-674E-B09F-0E2EFDB09DB2}" dt="2023-04-28T04:12:26.577" v="8589" actId="931"/>
          <ac:picMkLst>
            <pc:docMk/>
            <pc:sldMk cId="4109782574" sldId="299"/>
            <ac:picMk id="13" creationId="{2AC0A196-2E96-0D86-4E82-9EB5F47E6986}"/>
          </ac:picMkLst>
        </pc:picChg>
      </pc:sldChg>
      <pc:sldChg chg="addSp delSp modSp add del mod addAnim delAnim">
        <pc:chgData name="Gohil, Vasudev" userId="37215192-344f-43bc-bf78-f2b31a4e7220" providerId="ADAL" clId="{EB36B443-28A9-674E-B09F-0E2EFDB09DB2}" dt="2023-05-08T15:53:08.150" v="10207" actId="2696"/>
        <pc:sldMkLst>
          <pc:docMk/>
          <pc:sldMk cId="2497405117" sldId="305"/>
        </pc:sldMkLst>
        <pc:spChg chg="mod">
          <ac:chgData name="Gohil, Vasudev" userId="37215192-344f-43bc-bf78-f2b31a4e7220" providerId="ADAL" clId="{EB36B443-28A9-674E-B09F-0E2EFDB09DB2}" dt="2023-04-28T04:18:07.170" v="8702" actId="207"/>
          <ac:spMkLst>
            <pc:docMk/>
            <pc:sldMk cId="2497405117" sldId="305"/>
            <ac:spMk id="2" creationId="{1E06218D-4F90-316D-0947-B83267DA443C}"/>
          </ac:spMkLst>
        </pc:spChg>
        <pc:spChg chg="add mod">
          <ac:chgData name="Gohil, Vasudev" userId="37215192-344f-43bc-bf78-f2b31a4e7220" providerId="ADAL" clId="{EB36B443-28A9-674E-B09F-0E2EFDB09DB2}" dt="2023-04-28T04:25:13.195" v="8735" actId="1036"/>
          <ac:spMkLst>
            <pc:docMk/>
            <pc:sldMk cId="2497405117" sldId="305"/>
            <ac:spMk id="3" creationId="{BE425836-429B-138F-12F9-E9D95F5705FF}"/>
          </ac:spMkLst>
        </pc:spChg>
        <pc:spChg chg="mod">
          <ac:chgData name="Gohil, Vasudev" userId="37215192-344f-43bc-bf78-f2b31a4e7220" providerId="ADAL" clId="{EB36B443-28A9-674E-B09F-0E2EFDB09DB2}" dt="2023-04-28T04:18:22.017" v="8704" actId="207"/>
          <ac:spMkLst>
            <pc:docMk/>
            <pc:sldMk cId="2497405117" sldId="305"/>
            <ac:spMk id="5" creationId="{11604042-9FAC-0CE4-486D-3BDF8C22F2D4}"/>
          </ac:spMkLst>
        </pc:spChg>
        <pc:spChg chg="mod">
          <ac:chgData name="Gohil, Vasudev" userId="37215192-344f-43bc-bf78-f2b31a4e7220" providerId="ADAL" clId="{EB36B443-28A9-674E-B09F-0E2EFDB09DB2}" dt="2023-04-28T04:26:15.404" v="8747" actId="207"/>
          <ac:spMkLst>
            <pc:docMk/>
            <pc:sldMk cId="2497405117" sldId="305"/>
            <ac:spMk id="29" creationId="{EEFE23D4-722F-F507-BD7E-5CE6BCBE8841}"/>
          </ac:spMkLst>
        </pc:spChg>
        <pc:spChg chg="mod">
          <ac:chgData name="Gohil, Vasudev" userId="37215192-344f-43bc-bf78-f2b31a4e7220" providerId="ADAL" clId="{EB36B443-28A9-674E-B09F-0E2EFDB09DB2}" dt="2023-04-28T04:26:15.404" v="8747" actId="207"/>
          <ac:spMkLst>
            <pc:docMk/>
            <pc:sldMk cId="2497405117" sldId="305"/>
            <ac:spMk id="30" creationId="{E0AECF55-4887-C050-59A8-6DFCAEE3EF92}"/>
          </ac:spMkLst>
        </pc:spChg>
        <pc:spChg chg="mod">
          <ac:chgData name="Gohil, Vasudev" userId="37215192-344f-43bc-bf78-f2b31a4e7220" providerId="ADAL" clId="{EB36B443-28A9-674E-B09F-0E2EFDB09DB2}" dt="2023-04-28T04:26:15.404" v="8747" actId="207"/>
          <ac:spMkLst>
            <pc:docMk/>
            <pc:sldMk cId="2497405117" sldId="305"/>
            <ac:spMk id="38" creationId="{DD25C712-3AD1-D6A0-35C9-4159B6BAA3C2}"/>
          </ac:spMkLst>
        </pc:spChg>
        <pc:spChg chg="mod">
          <ac:chgData name="Gohil, Vasudev" userId="37215192-344f-43bc-bf78-f2b31a4e7220" providerId="ADAL" clId="{EB36B443-28A9-674E-B09F-0E2EFDB09DB2}" dt="2023-04-28T04:26:15.404" v="8747" actId="207"/>
          <ac:spMkLst>
            <pc:docMk/>
            <pc:sldMk cId="2497405117" sldId="305"/>
            <ac:spMk id="39" creationId="{70DD3ADF-E39D-FDB0-A1BE-CAF5F1B13E53}"/>
          </ac:spMkLst>
        </pc:spChg>
        <pc:spChg chg="mod">
          <ac:chgData name="Gohil, Vasudev" userId="37215192-344f-43bc-bf78-f2b31a4e7220" providerId="ADAL" clId="{EB36B443-28A9-674E-B09F-0E2EFDB09DB2}" dt="2023-04-28T04:26:15.404" v="8747" actId="207"/>
          <ac:spMkLst>
            <pc:docMk/>
            <pc:sldMk cId="2497405117" sldId="305"/>
            <ac:spMk id="40" creationId="{C34F5815-69A1-FDF8-C95F-FECD63302F40}"/>
          </ac:spMkLst>
        </pc:spChg>
        <pc:spChg chg="add del mod">
          <ac:chgData name="Gohil, Vasudev" userId="37215192-344f-43bc-bf78-f2b31a4e7220" providerId="ADAL" clId="{EB36B443-28A9-674E-B09F-0E2EFDB09DB2}" dt="2023-04-28T04:25:47.390" v="8742" actId="14100"/>
          <ac:spMkLst>
            <pc:docMk/>
            <pc:sldMk cId="2497405117" sldId="305"/>
            <ac:spMk id="44" creationId="{5A63D9BA-9938-CAC6-104E-C8DDAA54CF80}"/>
          </ac:spMkLst>
        </pc:spChg>
        <pc:spChg chg="mod">
          <ac:chgData name="Gohil, Vasudev" userId="37215192-344f-43bc-bf78-f2b31a4e7220" providerId="ADAL" clId="{EB36B443-28A9-674E-B09F-0E2EFDB09DB2}" dt="2023-04-28T04:26:29.241" v="8748" actId="207"/>
          <ac:spMkLst>
            <pc:docMk/>
            <pc:sldMk cId="2497405117" sldId="305"/>
            <ac:spMk id="56" creationId="{208B1970-495F-F16B-91B5-D9F10F0B6ED8}"/>
          </ac:spMkLst>
        </pc:spChg>
        <pc:picChg chg="mod">
          <ac:chgData name="Gohil, Vasudev" userId="37215192-344f-43bc-bf78-f2b31a4e7220" providerId="ADAL" clId="{EB36B443-28A9-674E-B09F-0E2EFDB09DB2}" dt="2023-04-28T04:18:03.190" v="8701" actId="14826"/>
          <ac:picMkLst>
            <pc:docMk/>
            <pc:sldMk cId="2497405117" sldId="305"/>
            <ac:picMk id="4" creationId="{9F07A250-D95F-C648-9315-4639CCCB26DE}"/>
          </ac:picMkLst>
        </pc:picChg>
        <pc:picChg chg="mod">
          <ac:chgData name="Gohil, Vasudev" userId="37215192-344f-43bc-bf78-f2b31a4e7220" providerId="ADAL" clId="{EB36B443-28A9-674E-B09F-0E2EFDB09DB2}" dt="2023-04-28T04:19:19.400" v="8706" actId="14826"/>
          <ac:picMkLst>
            <pc:docMk/>
            <pc:sldMk cId="2497405117" sldId="305"/>
            <ac:picMk id="11" creationId="{9222DB0B-3FE3-9EF3-AF42-151FC2455165}"/>
          </ac:picMkLst>
        </pc:picChg>
        <pc:picChg chg="mod">
          <ac:chgData name="Gohil, Vasudev" userId="37215192-344f-43bc-bf78-f2b31a4e7220" providerId="ADAL" clId="{EB36B443-28A9-674E-B09F-0E2EFDB09DB2}" dt="2023-04-28T04:18:55.905" v="8705" actId="14826"/>
          <ac:picMkLst>
            <pc:docMk/>
            <pc:sldMk cId="2497405117" sldId="305"/>
            <ac:picMk id="12" creationId="{BEB3D034-21BC-B88E-0B6E-6E1F4F4FD4CD}"/>
          </ac:picMkLst>
        </pc:picChg>
        <pc:picChg chg="mod">
          <ac:chgData name="Gohil, Vasudev" userId="37215192-344f-43bc-bf78-f2b31a4e7220" providerId="ADAL" clId="{EB36B443-28A9-674E-B09F-0E2EFDB09DB2}" dt="2023-04-28T04:21:15.353" v="8714" actId="14826"/>
          <ac:picMkLst>
            <pc:docMk/>
            <pc:sldMk cId="2497405117" sldId="305"/>
            <ac:picMk id="14" creationId="{E8C182E4-6F8A-3987-B26F-362CCF033CED}"/>
          </ac:picMkLst>
        </pc:picChg>
        <pc:picChg chg="mod">
          <ac:chgData name="Gohil, Vasudev" userId="37215192-344f-43bc-bf78-f2b31a4e7220" providerId="ADAL" clId="{EB36B443-28A9-674E-B09F-0E2EFDB09DB2}" dt="2023-04-28T04:20:34.655" v="8707" actId="14826"/>
          <ac:picMkLst>
            <pc:docMk/>
            <pc:sldMk cId="2497405117" sldId="305"/>
            <ac:picMk id="21" creationId="{3E07E30B-2851-26B8-32C8-E594BEC66C5B}"/>
          </ac:picMkLst>
        </pc:picChg>
        <pc:picChg chg="mod">
          <ac:chgData name="Gohil, Vasudev" userId="37215192-344f-43bc-bf78-f2b31a4e7220" providerId="ADAL" clId="{EB36B443-28A9-674E-B09F-0E2EFDB09DB2}" dt="2023-04-28T04:20:47.486" v="8709" actId="14826"/>
          <ac:picMkLst>
            <pc:docMk/>
            <pc:sldMk cId="2497405117" sldId="305"/>
            <ac:picMk id="23" creationId="{ACE975A1-0773-86BA-6C7D-C516D33064B6}"/>
          </ac:picMkLst>
        </pc:picChg>
        <pc:picChg chg="mod">
          <ac:chgData name="Gohil, Vasudev" userId="37215192-344f-43bc-bf78-f2b31a4e7220" providerId="ADAL" clId="{EB36B443-28A9-674E-B09F-0E2EFDB09DB2}" dt="2023-04-28T04:20:42.456" v="8708" actId="14826"/>
          <ac:picMkLst>
            <pc:docMk/>
            <pc:sldMk cId="2497405117" sldId="305"/>
            <ac:picMk id="24" creationId="{1D3EDBF8-36DA-2FE7-CA16-9D9D15460733}"/>
          </ac:picMkLst>
        </pc:picChg>
        <pc:picChg chg="mod">
          <ac:chgData name="Gohil, Vasudev" userId="37215192-344f-43bc-bf78-f2b31a4e7220" providerId="ADAL" clId="{EB36B443-28A9-674E-B09F-0E2EFDB09DB2}" dt="2023-04-28T04:20:53.385" v="8710" actId="14826"/>
          <ac:picMkLst>
            <pc:docMk/>
            <pc:sldMk cId="2497405117" sldId="305"/>
            <ac:picMk id="25" creationId="{320DD3D1-EF62-0D95-4603-47E4FFD8F16F}"/>
          </ac:picMkLst>
        </pc:picChg>
        <pc:picChg chg="mod">
          <ac:chgData name="Gohil, Vasudev" userId="37215192-344f-43bc-bf78-f2b31a4e7220" providerId="ADAL" clId="{EB36B443-28A9-674E-B09F-0E2EFDB09DB2}" dt="2023-04-28T04:20:58.922" v="8711" actId="14826"/>
          <ac:picMkLst>
            <pc:docMk/>
            <pc:sldMk cId="2497405117" sldId="305"/>
            <ac:picMk id="26" creationId="{CBD11CFC-D1FF-3166-089F-5487F2FFA1FD}"/>
          </ac:picMkLst>
        </pc:picChg>
        <pc:picChg chg="mod">
          <ac:chgData name="Gohil, Vasudev" userId="37215192-344f-43bc-bf78-f2b31a4e7220" providerId="ADAL" clId="{EB36B443-28A9-674E-B09F-0E2EFDB09DB2}" dt="2023-04-28T04:21:05.341" v="8712" actId="14826"/>
          <ac:picMkLst>
            <pc:docMk/>
            <pc:sldMk cId="2497405117" sldId="305"/>
            <ac:picMk id="27" creationId="{FE841F99-BC5C-B557-341A-87BDEF813468}"/>
          </ac:picMkLst>
        </pc:picChg>
        <pc:picChg chg="mod">
          <ac:chgData name="Gohil, Vasudev" userId="37215192-344f-43bc-bf78-f2b31a4e7220" providerId="ADAL" clId="{EB36B443-28A9-674E-B09F-0E2EFDB09DB2}" dt="2023-04-28T04:21:10.504" v="8713" actId="14826"/>
          <ac:picMkLst>
            <pc:docMk/>
            <pc:sldMk cId="2497405117" sldId="305"/>
            <ac:picMk id="28" creationId="{4A827173-D833-2B75-53B0-2CEEAAE0D798}"/>
          </ac:picMkLst>
        </pc:picChg>
        <pc:picChg chg="mod">
          <ac:chgData name="Gohil, Vasudev" userId="37215192-344f-43bc-bf78-f2b31a4e7220" providerId="ADAL" clId="{EB36B443-28A9-674E-B09F-0E2EFDB09DB2}" dt="2023-04-28T04:22:46.945" v="8719"/>
          <ac:picMkLst>
            <pc:docMk/>
            <pc:sldMk cId="2497405117" sldId="305"/>
            <ac:picMk id="32" creationId="{0CA6E186-0755-E03C-60A5-A648BFAF70C5}"/>
          </ac:picMkLst>
        </pc:picChg>
        <pc:picChg chg="mod">
          <ac:chgData name="Gohil, Vasudev" userId="37215192-344f-43bc-bf78-f2b31a4e7220" providerId="ADAL" clId="{EB36B443-28A9-674E-B09F-0E2EFDB09DB2}" dt="2023-04-28T04:23:11.555" v="8720" actId="14826"/>
          <ac:picMkLst>
            <pc:docMk/>
            <pc:sldMk cId="2497405117" sldId="305"/>
            <ac:picMk id="35" creationId="{3209C9EF-40BC-21FA-9A70-E81B2C5AB7A1}"/>
          </ac:picMkLst>
        </pc:picChg>
        <pc:picChg chg="mod">
          <ac:chgData name="Gohil, Vasudev" userId="37215192-344f-43bc-bf78-f2b31a4e7220" providerId="ADAL" clId="{EB36B443-28A9-674E-B09F-0E2EFDB09DB2}" dt="2023-04-28T04:21:37.708" v="8715" actId="14826"/>
          <ac:picMkLst>
            <pc:docMk/>
            <pc:sldMk cId="2497405117" sldId="305"/>
            <ac:picMk id="36" creationId="{28766267-1408-553F-880F-CE888F51EADB}"/>
          </ac:picMkLst>
        </pc:picChg>
        <pc:picChg chg="mod">
          <ac:chgData name="Gohil, Vasudev" userId="37215192-344f-43bc-bf78-f2b31a4e7220" providerId="ADAL" clId="{EB36B443-28A9-674E-B09F-0E2EFDB09DB2}" dt="2023-04-28T04:26:57.124" v="8749" actId="14826"/>
          <ac:picMkLst>
            <pc:docMk/>
            <pc:sldMk cId="2497405117" sldId="305"/>
            <ac:picMk id="45" creationId="{043046FD-6D87-265A-4678-ECB165EA872C}"/>
          </ac:picMkLst>
        </pc:picChg>
        <pc:picChg chg="mod">
          <ac:chgData name="Gohil, Vasudev" userId="37215192-344f-43bc-bf78-f2b31a4e7220" providerId="ADAL" clId="{EB36B443-28A9-674E-B09F-0E2EFDB09DB2}" dt="2023-04-28T04:21:43.985" v="8716" actId="14826"/>
          <ac:picMkLst>
            <pc:docMk/>
            <pc:sldMk cId="2497405117" sldId="305"/>
            <ac:picMk id="46" creationId="{954BB90C-324D-1B7A-ACF8-2326298214A9}"/>
          </ac:picMkLst>
        </pc:picChg>
        <pc:picChg chg="mod">
          <ac:chgData name="Gohil, Vasudev" userId="37215192-344f-43bc-bf78-f2b31a4e7220" providerId="ADAL" clId="{EB36B443-28A9-674E-B09F-0E2EFDB09DB2}" dt="2023-04-28T04:27:04.067" v="8750" actId="14826"/>
          <ac:picMkLst>
            <pc:docMk/>
            <pc:sldMk cId="2497405117" sldId="305"/>
            <ac:picMk id="47" creationId="{71988AF3-A284-A061-35F1-C9CEEFDA75D4}"/>
          </ac:picMkLst>
        </pc:picChg>
        <pc:picChg chg="mod">
          <ac:chgData name="Gohil, Vasudev" userId="37215192-344f-43bc-bf78-f2b31a4e7220" providerId="ADAL" clId="{EB36B443-28A9-674E-B09F-0E2EFDB09DB2}" dt="2023-04-28T04:27:09.634" v="8751" actId="14826"/>
          <ac:picMkLst>
            <pc:docMk/>
            <pc:sldMk cId="2497405117" sldId="305"/>
            <ac:picMk id="48" creationId="{0C044123-69BA-6974-8B2F-AB147B7B1227}"/>
          </ac:picMkLst>
        </pc:picChg>
        <pc:cxnChg chg="mod">
          <ac:chgData name="Gohil, Vasudev" userId="37215192-344f-43bc-bf78-f2b31a4e7220" providerId="ADAL" clId="{EB36B443-28A9-674E-B09F-0E2EFDB09DB2}" dt="2023-04-28T04:23:31.324" v="8721" actId="692"/>
          <ac:cxnSpMkLst>
            <pc:docMk/>
            <pc:sldMk cId="2497405117" sldId="305"/>
            <ac:cxnSpMk id="17" creationId="{B5A945DD-8F2E-4B1B-A730-C7D1AC1A551B}"/>
          </ac:cxnSpMkLst>
        </pc:cxnChg>
        <pc:cxnChg chg="mod">
          <ac:chgData name="Gohil, Vasudev" userId="37215192-344f-43bc-bf78-f2b31a4e7220" providerId="ADAL" clId="{EB36B443-28A9-674E-B09F-0E2EFDB09DB2}" dt="2023-04-28T04:23:31.324" v="8721" actId="692"/>
          <ac:cxnSpMkLst>
            <pc:docMk/>
            <pc:sldMk cId="2497405117" sldId="305"/>
            <ac:cxnSpMk id="18" creationId="{CF27A7B6-3503-E08B-034A-65816329564B}"/>
          </ac:cxnSpMkLst>
        </pc:cxnChg>
        <pc:cxnChg chg="mod">
          <ac:chgData name="Gohil, Vasudev" userId="37215192-344f-43bc-bf78-f2b31a4e7220" providerId="ADAL" clId="{EB36B443-28A9-674E-B09F-0E2EFDB09DB2}" dt="2023-04-28T04:23:31.324" v="8721" actId="692"/>
          <ac:cxnSpMkLst>
            <pc:docMk/>
            <pc:sldMk cId="2497405117" sldId="305"/>
            <ac:cxnSpMk id="19" creationId="{A06F57EC-89F2-5655-21DA-125B1EF04FC9}"/>
          </ac:cxnSpMkLst>
        </pc:cxnChg>
        <pc:cxnChg chg="mod">
          <ac:chgData name="Gohil, Vasudev" userId="37215192-344f-43bc-bf78-f2b31a4e7220" providerId="ADAL" clId="{EB36B443-28A9-674E-B09F-0E2EFDB09DB2}" dt="2023-04-28T04:23:31.324" v="8721" actId="692"/>
          <ac:cxnSpMkLst>
            <pc:docMk/>
            <pc:sldMk cId="2497405117" sldId="305"/>
            <ac:cxnSpMk id="49" creationId="{5E7D1BC0-A6C1-DC00-285C-9F6B2372E765}"/>
          </ac:cxnSpMkLst>
        </pc:cxnChg>
        <pc:cxnChg chg="mod">
          <ac:chgData name="Gohil, Vasudev" userId="37215192-344f-43bc-bf78-f2b31a4e7220" providerId="ADAL" clId="{EB36B443-28A9-674E-B09F-0E2EFDB09DB2}" dt="2023-04-28T04:23:31.324" v="8721" actId="692"/>
          <ac:cxnSpMkLst>
            <pc:docMk/>
            <pc:sldMk cId="2497405117" sldId="305"/>
            <ac:cxnSpMk id="50" creationId="{56575ECE-FE37-151F-1E17-BA803EF50E40}"/>
          </ac:cxnSpMkLst>
        </pc:cxnChg>
        <pc:cxnChg chg="mod">
          <ac:chgData name="Gohil, Vasudev" userId="37215192-344f-43bc-bf78-f2b31a4e7220" providerId="ADAL" clId="{EB36B443-28A9-674E-B09F-0E2EFDB09DB2}" dt="2023-04-28T04:23:31.324" v="8721" actId="692"/>
          <ac:cxnSpMkLst>
            <pc:docMk/>
            <pc:sldMk cId="2497405117" sldId="305"/>
            <ac:cxnSpMk id="51" creationId="{9DDAFE2E-077A-32C1-478D-74806E307178}"/>
          </ac:cxnSpMkLst>
        </pc:cxnChg>
        <pc:cxnChg chg="mod">
          <ac:chgData name="Gohil, Vasudev" userId="37215192-344f-43bc-bf78-f2b31a4e7220" providerId="ADAL" clId="{EB36B443-28A9-674E-B09F-0E2EFDB09DB2}" dt="2023-04-28T04:23:31.324" v="8721" actId="692"/>
          <ac:cxnSpMkLst>
            <pc:docMk/>
            <pc:sldMk cId="2497405117" sldId="305"/>
            <ac:cxnSpMk id="52" creationId="{19FCB64B-6442-2645-2793-DFCAAE81D066}"/>
          </ac:cxnSpMkLst>
        </pc:cxnChg>
        <pc:cxnChg chg="mod">
          <ac:chgData name="Gohil, Vasudev" userId="37215192-344f-43bc-bf78-f2b31a4e7220" providerId="ADAL" clId="{EB36B443-28A9-674E-B09F-0E2EFDB09DB2}" dt="2023-04-28T04:23:31.324" v="8721" actId="692"/>
          <ac:cxnSpMkLst>
            <pc:docMk/>
            <pc:sldMk cId="2497405117" sldId="305"/>
            <ac:cxnSpMk id="53" creationId="{F4A2CD4C-E015-8CD5-D433-1EB1F3A08572}"/>
          </ac:cxnSpMkLst>
        </pc:cxnChg>
        <pc:cxnChg chg="mod">
          <ac:chgData name="Gohil, Vasudev" userId="37215192-344f-43bc-bf78-f2b31a4e7220" providerId="ADAL" clId="{EB36B443-28A9-674E-B09F-0E2EFDB09DB2}" dt="2023-04-28T04:23:31.324" v="8721" actId="692"/>
          <ac:cxnSpMkLst>
            <pc:docMk/>
            <pc:sldMk cId="2497405117" sldId="305"/>
            <ac:cxnSpMk id="54" creationId="{E438126F-17D0-5759-5711-B4A238B49858}"/>
          </ac:cxnSpMkLst>
        </pc:cxnChg>
        <pc:cxnChg chg="mod">
          <ac:chgData name="Gohil, Vasudev" userId="37215192-344f-43bc-bf78-f2b31a4e7220" providerId="ADAL" clId="{EB36B443-28A9-674E-B09F-0E2EFDB09DB2}" dt="2023-04-28T04:23:31.324" v="8721" actId="692"/>
          <ac:cxnSpMkLst>
            <pc:docMk/>
            <pc:sldMk cId="2497405117" sldId="305"/>
            <ac:cxnSpMk id="55" creationId="{06A3EB80-ED47-CD69-FB29-7357C88DD68D}"/>
          </ac:cxnSpMkLst>
        </pc:cxnChg>
      </pc:sldChg>
      <pc:sldChg chg="addSp delSp modSp add del mod delAnim modAnim">
        <pc:chgData name="Gohil, Vasudev" userId="37215192-344f-43bc-bf78-f2b31a4e7220" providerId="ADAL" clId="{EB36B443-28A9-674E-B09F-0E2EFDB09DB2}" dt="2023-05-08T15:53:08.174" v="10208" actId="2696"/>
        <pc:sldMkLst>
          <pc:docMk/>
          <pc:sldMk cId="1761140849" sldId="307"/>
        </pc:sldMkLst>
        <pc:spChg chg="mod">
          <ac:chgData name="Gohil, Vasudev" userId="37215192-344f-43bc-bf78-f2b31a4e7220" providerId="ADAL" clId="{EB36B443-28A9-674E-B09F-0E2EFDB09DB2}" dt="2023-04-28T04:30:49.005" v="8812" actId="167"/>
          <ac:spMkLst>
            <pc:docMk/>
            <pc:sldMk cId="1761140849" sldId="307"/>
            <ac:spMk id="2" creationId="{55F6EBE1-E648-5398-B1ED-5E2FAF591111}"/>
          </ac:spMkLst>
        </pc:spChg>
        <pc:spChg chg="mod">
          <ac:chgData name="Gohil, Vasudev" userId="37215192-344f-43bc-bf78-f2b31a4e7220" providerId="ADAL" clId="{EB36B443-28A9-674E-B09F-0E2EFDB09DB2}" dt="2023-04-28T04:28:34.460" v="8754" actId="692"/>
          <ac:spMkLst>
            <pc:docMk/>
            <pc:sldMk cId="1761140849" sldId="307"/>
            <ac:spMk id="4" creationId="{18EA6228-E973-C3E4-F192-CDE7031EE2B1}"/>
          </ac:spMkLst>
        </pc:spChg>
        <pc:spChg chg="mod">
          <ac:chgData name="Gohil, Vasudev" userId="37215192-344f-43bc-bf78-f2b31a4e7220" providerId="ADAL" clId="{EB36B443-28A9-674E-B09F-0E2EFDB09DB2}" dt="2023-04-28T04:30:16.471" v="8808" actId="692"/>
          <ac:spMkLst>
            <pc:docMk/>
            <pc:sldMk cId="1761140849" sldId="307"/>
            <ac:spMk id="6" creationId="{FEA3CEF1-4A96-FD85-ACB5-802902D935AD}"/>
          </ac:spMkLst>
        </pc:spChg>
        <pc:spChg chg="mod">
          <ac:chgData name="Gohil, Vasudev" userId="37215192-344f-43bc-bf78-f2b31a4e7220" providerId="ADAL" clId="{EB36B443-28A9-674E-B09F-0E2EFDB09DB2}" dt="2023-04-28T04:36:57.847" v="9009" actId="1076"/>
          <ac:spMkLst>
            <pc:docMk/>
            <pc:sldMk cId="1761140849" sldId="307"/>
            <ac:spMk id="10" creationId="{464B77FA-DAAD-FA3E-D0B3-B90F25276932}"/>
          </ac:spMkLst>
        </pc:spChg>
        <pc:spChg chg="mod">
          <ac:chgData name="Gohil, Vasudev" userId="37215192-344f-43bc-bf78-f2b31a4e7220" providerId="ADAL" clId="{EB36B443-28A9-674E-B09F-0E2EFDB09DB2}" dt="2023-04-28T04:31:03.720" v="8816" actId="207"/>
          <ac:spMkLst>
            <pc:docMk/>
            <pc:sldMk cId="1761140849" sldId="307"/>
            <ac:spMk id="12" creationId="{933F6B58-215E-00A1-4086-CFE8A06D26DC}"/>
          </ac:spMkLst>
        </pc:spChg>
        <pc:spChg chg="mod">
          <ac:chgData name="Gohil, Vasudev" userId="37215192-344f-43bc-bf78-f2b31a4e7220" providerId="ADAL" clId="{EB36B443-28A9-674E-B09F-0E2EFDB09DB2}" dt="2023-04-28T04:31:21.395" v="8821" actId="207"/>
          <ac:spMkLst>
            <pc:docMk/>
            <pc:sldMk cId="1761140849" sldId="307"/>
            <ac:spMk id="15" creationId="{13F227A7-0499-D23E-73DA-121FCB51ED87}"/>
          </ac:spMkLst>
        </pc:spChg>
        <pc:graphicFrameChg chg="del">
          <ac:chgData name="Gohil, Vasudev" userId="37215192-344f-43bc-bf78-f2b31a4e7220" providerId="ADAL" clId="{EB36B443-28A9-674E-B09F-0E2EFDB09DB2}" dt="2023-04-28T04:30:23.950" v="8809" actId="478"/>
          <ac:graphicFrameMkLst>
            <pc:docMk/>
            <pc:sldMk cId="1761140849" sldId="307"/>
            <ac:graphicFrameMk id="5" creationId="{CAF2DF85-4B00-9132-4A09-176E090C9BC2}"/>
          </ac:graphicFrameMkLst>
        </pc:graphicFrameChg>
        <pc:graphicFrameChg chg="add mod modGraphic">
          <ac:chgData name="Gohil, Vasudev" userId="37215192-344f-43bc-bf78-f2b31a4e7220" providerId="ADAL" clId="{EB36B443-28A9-674E-B09F-0E2EFDB09DB2}" dt="2023-04-28T04:30:40.016" v="8811" actId="167"/>
          <ac:graphicFrameMkLst>
            <pc:docMk/>
            <pc:sldMk cId="1761140849" sldId="307"/>
            <ac:graphicFrameMk id="8" creationId="{5E20E4F9-BAAD-34C0-61D8-02F6AD1B98BA}"/>
          </ac:graphicFrameMkLst>
        </pc:graphicFrameChg>
        <pc:graphicFrameChg chg="add del mod">
          <ac:chgData name="Gohil, Vasudev" userId="37215192-344f-43bc-bf78-f2b31a4e7220" providerId="ADAL" clId="{EB36B443-28A9-674E-B09F-0E2EFDB09DB2}" dt="2023-04-28T04:31:40.448" v="8824"/>
          <ac:graphicFrameMkLst>
            <pc:docMk/>
            <pc:sldMk cId="1761140849" sldId="307"/>
            <ac:graphicFrameMk id="9" creationId="{B25A74E1-8543-EB5A-C5C7-55F289659F81}"/>
          </ac:graphicFrameMkLst>
        </pc:graphicFrameChg>
        <pc:graphicFrameChg chg="del mod">
          <ac:chgData name="Gohil, Vasudev" userId="37215192-344f-43bc-bf78-f2b31a4e7220" providerId="ADAL" clId="{EB36B443-28A9-674E-B09F-0E2EFDB09DB2}" dt="2023-04-28T04:36:46.116" v="9006" actId="478"/>
          <ac:graphicFrameMkLst>
            <pc:docMk/>
            <pc:sldMk cId="1761140849" sldId="307"/>
            <ac:graphicFrameMk id="11" creationId="{36EBC35F-E616-7362-2447-B9B1D2591E1A}"/>
          </ac:graphicFrameMkLst>
        </pc:graphicFrameChg>
        <pc:graphicFrameChg chg="add mod modGraphic">
          <ac:chgData name="Gohil, Vasudev" userId="37215192-344f-43bc-bf78-f2b31a4e7220" providerId="ADAL" clId="{EB36B443-28A9-674E-B09F-0E2EFDB09DB2}" dt="2023-04-28T04:38:01.166" v="9023" actId="1076"/>
          <ac:graphicFrameMkLst>
            <pc:docMk/>
            <pc:sldMk cId="1761140849" sldId="307"/>
            <ac:graphicFrameMk id="14" creationId="{91CEBDC1-CDAB-4F78-C8A5-212AB14D46E2}"/>
          </ac:graphicFrameMkLst>
        </pc:graphicFrameChg>
        <pc:picChg chg="mod">
          <ac:chgData name="Gohil, Vasudev" userId="37215192-344f-43bc-bf78-f2b31a4e7220" providerId="ADAL" clId="{EB36B443-28A9-674E-B09F-0E2EFDB09DB2}" dt="2023-04-28T04:27:33.948" v="8752" actId="14826"/>
          <ac:picMkLst>
            <pc:docMk/>
            <pc:sldMk cId="1761140849" sldId="307"/>
            <ac:picMk id="3" creationId="{43EA586E-DD0A-DE25-AA9A-37AD7DBCFF29}"/>
          </ac:picMkLst>
        </pc:picChg>
        <pc:picChg chg="mod">
          <ac:chgData name="Gohil, Vasudev" userId="37215192-344f-43bc-bf78-f2b31a4e7220" providerId="ADAL" clId="{EB36B443-28A9-674E-B09F-0E2EFDB09DB2}" dt="2023-04-28T04:39:58.343" v="9034"/>
          <ac:picMkLst>
            <pc:docMk/>
            <pc:sldMk cId="1761140849" sldId="307"/>
            <ac:picMk id="13" creationId="{ABBD86B9-EB1B-F469-7928-0FA1F54BDA0D}"/>
          </ac:picMkLst>
        </pc:picChg>
      </pc:sldChg>
      <pc:sldChg chg="modSp add del mod">
        <pc:chgData name="Gohil, Vasudev" userId="37215192-344f-43bc-bf78-f2b31a4e7220" providerId="ADAL" clId="{EB36B443-28A9-674E-B09F-0E2EFDB09DB2}" dt="2023-04-28T02:11:10.100" v="7482" actId="207"/>
        <pc:sldMkLst>
          <pc:docMk/>
          <pc:sldMk cId="3111536868" sldId="641"/>
        </pc:sldMkLst>
        <pc:spChg chg="mod">
          <ac:chgData name="Gohil, Vasudev" userId="37215192-344f-43bc-bf78-f2b31a4e7220" providerId="ADAL" clId="{EB36B443-28A9-674E-B09F-0E2EFDB09DB2}" dt="2023-04-08T06:08:47.234" v="14"/>
          <ac:spMkLst>
            <pc:docMk/>
            <pc:sldMk cId="3111536868" sldId="641"/>
            <ac:spMk id="2" creationId="{00000000-0000-0000-0000-000000000000}"/>
          </ac:spMkLst>
        </pc:spChg>
        <pc:spChg chg="mod">
          <ac:chgData name="Gohil, Vasudev" userId="37215192-344f-43bc-bf78-f2b31a4e7220" providerId="ADAL" clId="{EB36B443-28A9-674E-B09F-0E2EFDB09DB2}" dt="2023-04-28T02:08:49.212" v="7467" actId="1076"/>
          <ac:spMkLst>
            <pc:docMk/>
            <pc:sldMk cId="3111536868" sldId="641"/>
            <ac:spMk id="3" creationId="{EA3C190D-B7B2-8D07-C69D-52FD3E01206C}"/>
          </ac:spMkLst>
        </pc:spChg>
        <pc:spChg chg="mod">
          <ac:chgData name="Gohil, Vasudev" userId="37215192-344f-43bc-bf78-f2b31a4e7220" providerId="ADAL" clId="{EB36B443-28A9-674E-B09F-0E2EFDB09DB2}" dt="2023-04-28T02:08:24.274" v="7461" actId="255"/>
          <ac:spMkLst>
            <pc:docMk/>
            <pc:sldMk cId="3111536868" sldId="641"/>
            <ac:spMk id="7" creationId="{5C62D40A-BFE9-17D4-BFC3-A8AC4ADCEBB8}"/>
          </ac:spMkLst>
        </pc:spChg>
        <pc:spChg chg="mod">
          <ac:chgData name="Gohil, Vasudev" userId="37215192-344f-43bc-bf78-f2b31a4e7220" providerId="ADAL" clId="{EB36B443-28A9-674E-B09F-0E2EFDB09DB2}" dt="2023-04-28T02:11:10.100" v="7482" actId="207"/>
          <ac:spMkLst>
            <pc:docMk/>
            <pc:sldMk cId="3111536868" sldId="641"/>
            <ac:spMk id="10" creationId="{B0443678-95BE-65E4-6B13-F3DBAEC75BEE}"/>
          </ac:spMkLst>
        </pc:spChg>
        <pc:grpChg chg="mod">
          <ac:chgData name="Gohil, Vasudev" userId="37215192-344f-43bc-bf78-f2b31a4e7220" providerId="ADAL" clId="{EB36B443-28A9-674E-B09F-0E2EFDB09DB2}" dt="2023-04-28T02:08:49.212" v="7467" actId="1076"/>
          <ac:grpSpMkLst>
            <pc:docMk/>
            <pc:sldMk cId="3111536868" sldId="641"/>
            <ac:grpSpMk id="5" creationId="{864CE7A5-6EF3-9B45-4CA9-87FF6DE6510A}"/>
          </ac:grpSpMkLst>
        </pc:grpChg>
        <pc:grpChg chg="mod">
          <ac:chgData name="Gohil, Vasudev" userId="37215192-344f-43bc-bf78-f2b31a4e7220" providerId="ADAL" clId="{EB36B443-28A9-674E-B09F-0E2EFDB09DB2}" dt="2023-04-28T02:08:34.064" v="7462" actId="1076"/>
          <ac:grpSpMkLst>
            <pc:docMk/>
            <pc:sldMk cId="3111536868" sldId="641"/>
            <ac:grpSpMk id="18" creationId="{85EE920C-02FB-6CD9-0F9C-71160DA12B2B}"/>
          </ac:grpSpMkLst>
        </pc:grpChg>
        <pc:picChg chg="mod">
          <ac:chgData name="Gohil, Vasudev" userId="37215192-344f-43bc-bf78-f2b31a4e7220" providerId="ADAL" clId="{EB36B443-28A9-674E-B09F-0E2EFDB09DB2}" dt="2023-04-28T02:08:49.212" v="7467" actId="1076"/>
          <ac:picMkLst>
            <pc:docMk/>
            <pc:sldMk cId="3111536868" sldId="641"/>
            <ac:picMk id="8" creationId="{9D750FA9-9CE0-6F38-919D-D41F335CFF96}"/>
          </ac:picMkLst>
        </pc:picChg>
      </pc:sldChg>
      <pc:sldChg chg="modSp add del mod">
        <pc:chgData name="Gohil, Vasudev" userId="37215192-344f-43bc-bf78-f2b31a4e7220" providerId="ADAL" clId="{EB36B443-28A9-674E-B09F-0E2EFDB09DB2}" dt="2023-04-28T02:10:44.412" v="7479" actId="207"/>
        <pc:sldMkLst>
          <pc:docMk/>
          <pc:sldMk cId="3238365410" sldId="651"/>
        </pc:sldMkLst>
        <pc:spChg chg="mod">
          <ac:chgData name="Gohil, Vasudev" userId="37215192-344f-43bc-bf78-f2b31a4e7220" providerId="ADAL" clId="{EB36B443-28A9-674E-B09F-0E2EFDB09DB2}" dt="2023-04-08T06:08:47.234" v="14"/>
          <ac:spMkLst>
            <pc:docMk/>
            <pc:sldMk cId="3238365410" sldId="651"/>
            <ac:spMk id="2" creationId="{00000000-0000-0000-0000-000000000000}"/>
          </ac:spMkLst>
        </pc:spChg>
        <pc:spChg chg="mod">
          <ac:chgData name="Gohil, Vasudev" userId="37215192-344f-43bc-bf78-f2b31a4e7220" providerId="ADAL" clId="{EB36B443-28A9-674E-B09F-0E2EFDB09DB2}" dt="2023-04-28T02:10:44.412" v="7479" actId="207"/>
          <ac:spMkLst>
            <pc:docMk/>
            <pc:sldMk cId="3238365410" sldId="651"/>
            <ac:spMk id="7" creationId="{5C62D40A-BFE9-17D4-BFC3-A8AC4ADCEBB8}"/>
          </ac:spMkLst>
        </pc:spChg>
        <pc:spChg chg="mod">
          <ac:chgData name="Gohil, Vasudev" userId="37215192-344f-43bc-bf78-f2b31a4e7220" providerId="ADAL" clId="{EB36B443-28A9-674E-B09F-0E2EFDB09DB2}" dt="2023-04-28T02:10:15.396" v="7478" actId="20577"/>
          <ac:spMkLst>
            <pc:docMk/>
            <pc:sldMk cId="3238365410" sldId="651"/>
            <ac:spMk id="10" creationId="{76EF42A6-4606-5301-0B18-7EF6ADF0F993}"/>
          </ac:spMkLst>
        </pc:spChg>
        <pc:picChg chg="mod">
          <ac:chgData name="Gohil, Vasudev" userId="37215192-344f-43bc-bf78-f2b31a4e7220" providerId="ADAL" clId="{EB36B443-28A9-674E-B09F-0E2EFDB09DB2}" dt="2023-04-28T02:09:48.730" v="7470" actId="1076"/>
          <ac:picMkLst>
            <pc:docMk/>
            <pc:sldMk cId="3238365410" sldId="651"/>
            <ac:picMk id="45" creationId="{D5332B52-8288-E3BC-47E3-9BCAFA67C1A6}"/>
          </ac:picMkLst>
        </pc:picChg>
      </pc:sldChg>
      <pc:sldChg chg="delSp modSp add del mod delAnim">
        <pc:chgData name="Gohil, Vasudev" userId="37215192-344f-43bc-bf78-f2b31a4e7220" providerId="ADAL" clId="{EB36B443-28A9-674E-B09F-0E2EFDB09DB2}" dt="2023-04-28T02:13:21.010" v="7489" actId="207"/>
        <pc:sldMkLst>
          <pc:docMk/>
          <pc:sldMk cId="2299656357" sldId="654"/>
        </pc:sldMkLst>
        <pc:spChg chg="mod">
          <ac:chgData name="Gohil, Vasudev" userId="37215192-344f-43bc-bf78-f2b31a4e7220" providerId="ADAL" clId="{EB36B443-28A9-674E-B09F-0E2EFDB09DB2}" dt="2023-04-08T06:08:47.234" v="14"/>
          <ac:spMkLst>
            <pc:docMk/>
            <pc:sldMk cId="2299656357" sldId="654"/>
            <ac:spMk id="2" creationId="{00000000-0000-0000-0000-000000000000}"/>
          </ac:spMkLst>
        </pc:spChg>
        <pc:spChg chg="mod">
          <ac:chgData name="Gohil, Vasudev" userId="37215192-344f-43bc-bf78-f2b31a4e7220" providerId="ADAL" clId="{EB36B443-28A9-674E-B09F-0E2EFDB09DB2}" dt="2023-04-28T02:13:02.164" v="7485" actId="207"/>
          <ac:spMkLst>
            <pc:docMk/>
            <pc:sldMk cId="2299656357" sldId="654"/>
            <ac:spMk id="10" creationId="{6AFC3E8C-F608-9A18-74D7-CE499BE98DD3}"/>
          </ac:spMkLst>
        </pc:spChg>
        <pc:spChg chg="mod">
          <ac:chgData name="Gohil, Vasudev" userId="37215192-344f-43bc-bf78-f2b31a4e7220" providerId="ADAL" clId="{EB36B443-28A9-674E-B09F-0E2EFDB09DB2}" dt="2023-04-28T02:13:00.068" v="7484" actId="207"/>
          <ac:spMkLst>
            <pc:docMk/>
            <pc:sldMk cId="2299656357" sldId="654"/>
            <ac:spMk id="13" creationId="{F8D071B5-E7B4-D960-AA25-CB7E1A8EF77E}"/>
          </ac:spMkLst>
        </pc:spChg>
        <pc:spChg chg="mod">
          <ac:chgData name="Gohil, Vasudev" userId="37215192-344f-43bc-bf78-f2b31a4e7220" providerId="ADAL" clId="{EB36B443-28A9-674E-B09F-0E2EFDB09DB2}" dt="2023-04-28T02:13:18.782" v="7488" actId="207"/>
          <ac:spMkLst>
            <pc:docMk/>
            <pc:sldMk cId="2299656357" sldId="654"/>
            <ac:spMk id="16" creationId="{EA51A448-5430-70DC-E5DC-2CEDB89788F8}"/>
          </ac:spMkLst>
        </pc:spChg>
        <pc:spChg chg="mod">
          <ac:chgData name="Gohil, Vasudev" userId="37215192-344f-43bc-bf78-f2b31a4e7220" providerId="ADAL" clId="{EB36B443-28A9-674E-B09F-0E2EFDB09DB2}" dt="2023-04-28T02:13:21.010" v="7489" actId="207"/>
          <ac:spMkLst>
            <pc:docMk/>
            <pc:sldMk cId="2299656357" sldId="654"/>
            <ac:spMk id="17" creationId="{FD964296-8110-8BD0-9405-7B599CB44852}"/>
          </ac:spMkLst>
        </pc:spChg>
        <pc:spChg chg="mod">
          <ac:chgData name="Gohil, Vasudev" userId="37215192-344f-43bc-bf78-f2b31a4e7220" providerId="ADAL" clId="{EB36B443-28A9-674E-B09F-0E2EFDB09DB2}" dt="2023-04-28T02:12:57.660" v="7483" actId="207"/>
          <ac:spMkLst>
            <pc:docMk/>
            <pc:sldMk cId="2299656357" sldId="654"/>
            <ac:spMk id="22" creationId="{3A0F6C65-A0FD-7690-C552-6B5F90A156D5}"/>
          </ac:spMkLst>
        </pc:spChg>
        <pc:spChg chg="mod">
          <ac:chgData name="Gohil, Vasudev" userId="37215192-344f-43bc-bf78-f2b31a4e7220" providerId="ADAL" clId="{EB36B443-28A9-674E-B09F-0E2EFDB09DB2}" dt="2023-04-28T02:13:04.646" v="7486" actId="207"/>
          <ac:spMkLst>
            <pc:docMk/>
            <pc:sldMk cId="2299656357" sldId="654"/>
            <ac:spMk id="42" creationId="{FF76F66D-E86E-D1E0-FA53-35F30C97528D}"/>
          </ac:spMkLst>
        </pc:spChg>
        <pc:spChg chg="mod">
          <ac:chgData name="Gohil, Vasudev" userId="37215192-344f-43bc-bf78-f2b31a4e7220" providerId="ADAL" clId="{EB36B443-28A9-674E-B09F-0E2EFDB09DB2}" dt="2023-04-28T02:13:07.993" v="7487" actId="207"/>
          <ac:spMkLst>
            <pc:docMk/>
            <pc:sldMk cId="2299656357" sldId="654"/>
            <ac:spMk id="50" creationId="{130B4CB3-801A-F4D4-1F05-534FD905DAF8}"/>
          </ac:spMkLst>
        </pc:spChg>
        <pc:spChg chg="del">
          <ac:chgData name="Gohil, Vasudev" userId="37215192-344f-43bc-bf78-f2b31a4e7220" providerId="ADAL" clId="{EB36B443-28A9-674E-B09F-0E2EFDB09DB2}" dt="2023-04-08T06:25:48.503" v="154" actId="478"/>
          <ac:spMkLst>
            <pc:docMk/>
            <pc:sldMk cId="2299656357" sldId="654"/>
            <ac:spMk id="56" creationId="{A4D3D933-0ACF-2C46-30E3-7FBFE46200CC}"/>
          </ac:spMkLst>
        </pc:spChg>
      </pc:sldChg>
      <pc:sldChg chg="addSp delSp modSp add mod ord modAnim">
        <pc:chgData name="Gohil, Vasudev" userId="37215192-344f-43bc-bf78-f2b31a4e7220" providerId="ADAL" clId="{EB36B443-28A9-674E-B09F-0E2EFDB09DB2}" dt="2023-04-28T17:44:04.243" v="9538" actId="20577"/>
        <pc:sldMkLst>
          <pc:docMk/>
          <pc:sldMk cId="249597122" sldId="711"/>
        </pc:sldMkLst>
        <pc:spChg chg="add mod">
          <ac:chgData name="Gohil, Vasudev" userId="37215192-344f-43bc-bf78-f2b31a4e7220" providerId="ADAL" clId="{EB36B443-28A9-674E-B09F-0E2EFDB09DB2}" dt="2023-04-09T22:51:54.016" v="4057" actId="207"/>
          <ac:spMkLst>
            <pc:docMk/>
            <pc:sldMk cId="249597122" sldId="711"/>
            <ac:spMk id="5" creationId="{9A95A072-16A8-720B-1920-6C4E9525715E}"/>
          </ac:spMkLst>
        </pc:spChg>
        <pc:spChg chg="add del mod">
          <ac:chgData name="Gohil, Vasudev" userId="37215192-344f-43bc-bf78-f2b31a4e7220" providerId="ADAL" clId="{EB36B443-28A9-674E-B09F-0E2EFDB09DB2}" dt="2023-04-09T22:49:05.985" v="3973" actId="478"/>
          <ac:spMkLst>
            <pc:docMk/>
            <pc:sldMk cId="249597122" sldId="711"/>
            <ac:spMk id="6" creationId="{21CA4FDD-6487-5988-B791-A726223CE1ED}"/>
          </ac:spMkLst>
        </pc:spChg>
        <pc:spChg chg="add mod">
          <ac:chgData name="Gohil, Vasudev" userId="37215192-344f-43bc-bf78-f2b31a4e7220" providerId="ADAL" clId="{EB36B443-28A9-674E-B09F-0E2EFDB09DB2}" dt="2023-04-28T17:44:04.243" v="9538" actId="20577"/>
          <ac:spMkLst>
            <pc:docMk/>
            <pc:sldMk cId="249597122" sldId="711"/>
            <ac:spMk id="6" creationId="{5C2C8697-DB4A-ED31-5B13-03131F63C7F6}"/>
          </ac:spMkLst>
        </pc:spChg>
        <pc:spChg chg="mod">
          <ac:chgData name="Gohil, Vasudev" userId="37215192-344f-43bc-bf78-f2b31a4e7220" providerId="ADAL" clId="{EB36B443-28A9-674E-B09F-0E2EFDB09DB2}" dt="2023-04-09T20:54:01.560" v="2857" actId="20577"/>
          <ac:spMkLst>
            <pc:docMk/>
            <pc:sldMk cId="249597122" sldId="711"/>
            <ac:spMk id="7" creationId="{5C62D40A-BFE9-17D4-BFC3-A8AC4ADCEBB8}"/>
          </ac:spMkLst>
        </pc:spChg>
        <pc:spChg chg="add mod">
          <ac:chgData name="Gohil, Vasudev" userId="37215192-344f-43bc-bf78-f2b31a4e7220" providerId="ADAL" clId="{EB36B443-28A9-674E-B09F-0E2EFDB09DB2}" dt="2023-04-11T22:51:48.124" v="5431" actId="207"/>
          <ac:spMkLst>
            <pc:docMk/>
            <pc:sldMk cId="249597122" sldId="711"/>
            <ac:spMk id="8" creationId="{6A1040D3-3672-2F5C-BC02-9D3E71624082}"/>
          </ac:spMkLst>
        </pc:spChg>
        <pc:spChg chg="mod topLvl">
          <ac:chgData name="Gohil, Vasudev" userId="37215192-344f-43bc-bf78-f2b31a4e7220" providerId="ADAL" clId="{EB36B443-28A9-674E-B09F-0E2EFDB09DB2}" dt="2023-04-09T20:55:12.604" v="2866" actId="408"/>
          <ac:spMkLst>
            <pc:docMk/>
            <pc:sldMk cId="249597122" sldId="711"/>
            <ac:spMk id="20" creationId="{075C5328-D2D7-2E81-D9F3-8DBC90D485C6}"/>
          </ac:spMkLst>
        </pc:spChg>
        <pc:grpChg chg="add mod">
          <ac:chgData name="Gohil, Vasudev" userId="37215192-344f-43bc-bf78-f2b31a4e7220" providerId="ADAL" clId="{EB36B443-28A9-674E-B09F-0E2EFDB09DB2}" dt="2023-04-09T20:55:12.604" v="2866" actId="408"/>
          <ac:grpSpMkLst>
            <pc:docMk/>
            <pc:sldMk cId="249597122" sldId="711"/>
            <ac:grpSpMk id="3" creationId="{AD5DAD92-D028-A736-A3F4-DC16B7D71FE7}"/>
          </ac:grpSpMkLst>
        </pc:grpChg>
        <pc:grpChg chg="add mod">
          <ac:chgData name="Gohil, Vasudev" userId="37215192-344f-43bc-bf78-f2b31a4e7220" providerId="ADAL" clId="{EB36B443-28A9-674E-B09F-0E2EFDB09DB2}" dt="2023-04-09T20:55:12.604" v="2866" actId="408"/>
          <ac:grpSpMkLst>
            <pc:docMk/>
            <pc:sldMk cId="249597122" sldId="711"/>
            <ac:grpSpMk id="4" creationId="{91B0B6CE-5A08-C23B-E425-6F552C544D44}"/>
          </ac:grpSpMkLst>
        </pc:grpChg>
        <pc:grpChg chg="del mod">
          <ac:chgData name="Gohil, Vasudev" userId="37215192-344f-43bc-bf78-f2b31a4e7220" providerId="ADAL" clId="{EB36B443-28A9-674E-B09F-0E2EFDB09DB2}" dt="2023-04-09T20:54:42.454" v="2862" actId="165"/>
          <ac:grpSpMkLst>
            <pc:docMk/>
            <pc:sldMk cId="249597122" sldId="711"/>
            <ac:grpSpMk id="36" creationId="{46AC6A62-C8F9-0646-49F6-1E16AE56DDDD}"/>
          </ac:grpSpMkLst>
        </pc:grpChg>
        <pc:grpChg chg="mod">
          <ac:chgData name="Gohil, Vasudev" userId="37215192-344f-43bc-bf78-f2b31a4e7220" providerId="ADAL" clId="{EB36B443-28A9-674E-B09F-0E2EFDB09DB2}" dt="2023-04-11T22:42:16.742" v="5430" actId="1035"/>
          <ac:grpSpMkLst>
            <pc:docMk/>
            <pc:sldMk cId="249597122" sldId="711"/>
            <ac:grpSpMk id="37" creationId="{C877BE56-BB51-D920-513D-AD50983155F0}"/>
          </ac:grpSpMkLst>
        </pc:grpChg>
        <pc:grpChg chg="mod">
          <ac:chgData name="Gohil, Vasudev" userId="37215192-344f-43bc-bf78-f2b31a4e7220" providerId="ADAL" clId="{EB36B443-28A9-674E-B09F-0E2EFDB09DB2}" dt="2023-04-09T20:55:12.604" v="2866" actId="408"/>
          <ac:grpSpMkLst>
            <pc:docMk/>
            <pc:sldMk cId="249597122" sldId="711"/>
            <ac:grpSpMk id="39" creationId="{8E020FCF-78A2-2797-A05C-AA890F56186A}"/>
          </ac:grpSpMkLst>
        </pc:grpChg>
        <pc:picChg chg="mod topLvl">
          <ac:chgData name="Gohil, Vasudev" userId="37215192-344f-43bc-bf78-f2b31a4e7220" providerId="ADAL" clId="{EB36B443-28A9-674E-B09F-0E2EFDB09DB2}" dt="2023-04-09T20:55:12.604" v="2866" actId="408"/>
          <ac:picMkLst>
            <pc:docMk/>
            <pc:sldMk cId="249597122" sldId="711"/>
            <ac:picMk id="17" creationId="{05B56625-01EE-71CF-C234-EBCEB2843168}"/>
          </ac:picMkLst>
        </pc:picChg>
        <pc:picChg chg="mod topLvl">
          <ac:chgData name="Gohil, Vasudev" userId="37215192-344f-43bc-bf78-f2b31a4e7220" providerId="ADAL" clId="{EB36B443-28A9-674E-B09F-0E2EFDB09DB2}" dt="2023-04-09T20:55:12.604" v="2866" actId="408"/>
          <ac:picMkLst>
            <pc:docMk/>
            <pc:sldMk cId="249597122" sldId="711"/>
            <ac:picMk id="18" creationId="{562CAA1F-FAB5-ACEE-B2D5-BE0F4024BF69}"/>
          </ac:picMkLst>
        </pc:picChg>
        <pc:picChg chg="mod topLvl">
          <ac:chgData name="Gohil, Vasudev" userId="37215192-344f-43bc-bf78-f2b31a4e7220" providerId="ADAL" clId="{EB36B443-28A9-674E-B09F-0E2EFDB09DB2}" dt="2023-04-09T20:55:12.604" v="2866" actId="408"/>
          <ac:picMkLst>
            <pc:docMk/>
            <pc:sldMk cId="249597122" sldId="711"/>
            <ac:picMk id="19" creationId="{18777BCE-7B41-5C88-F1FE-2D27E5E355D6}"/>
          </ac:picMkLst>
        </pc:picChg>
      </pc:sldChg>
      <pc:sldChg chg="add del ord">
        <pc:chgData name="Gohil, Vasudev" userId="37215192-344f-43bc-bf78-f2b31a4e7220" providerId="ADAL" clId="{EB36B443-28A9-674E-B09F-0E2EFDB09DB2}" dt="2023-04-09T20:33:25.076" v="2789" actId="2696"/>
        <pc:sldMkLst>
          <pc:docMk/>
          <pc:sldMk cId="2489588740" sldId="712"/>
        </pc:sldMkLst>
      </pc:sldChg>
      <pc:sldChg chg="add del">
        <pc:chgData name="Gohil, Vasudev" userId="37215192-344f-43bc-bf78-f2b31a4e7220" providerId="ADAL" clId="{EB36B443-28A9-674E-B09F-0E2EFDB09DB2}" dt="2023-04-28T04:40:56.671" v="9040" actId="2696"/>
        <pc:sldMkLst>
          <pc:docMk/>
          <pc:sldMk cId="1259674842" sldId="751"/>
        </pc:sldMkLst>
      </pc:sldChg>
      <pc:sldChg chg="modSp add del mod">
        <pc:chgData name="Gohil, Vasudev" userId="37215192-344f-43bc-bf78-f2b31a4e7220" providerId="ADAL" clId="{EB36B443-28A9-674E-B09F-0E2EFDB09DB2}" dt="2023-04-17T17:49:14.011" v="5434" actId="2696"/>
        <pc:sldMkLst>
          <pc:docMk/>
          <pc:sldMk cId="2315239290" sldId="751"/>
        </pc:sldMkLst>
        <pc:spChg chg="mod">
          <ac:chgData name="Gohil, Vasudev" userId="37215192-344f-43bc-bf78-f2b31a4e7220" providerId="ADAL" clId="{EB36B443-28A9-674E-B09F-0E2EFDB09DB2}" dt="2023-04-08T06:08:47.234" v="14"/>
          <ac:spMkLst>
            <pc:docMk/>
            <pc:sldMk cId="2315239290" sldId="751"/>
            <ac:spMk id="2" creationId="{00000000-0000-0000-0000-000000000000}"/>
          </ac:spMkLst>
        </pc:spChg>
      </pc:sldChg>
      <pc:sldChg chg="add del">
        <pc:chgData name="Gohil, Vasudev" userId="37215192-344f-43bc-bf78-f2b31a4e7220" providerId="ADAL" clId="{EB36B443-28A9-674E-B09F-0E2EFDB09DB2}" dt="2023-04-28T04:40:56.636" v="9037" actId="2696"/>
        <pc:sldMkLst>
          <pc:docMk/>
          <pc:sldMk cId="2222777081" sldId="775"/>
        </pc:sldMkLst>
      </pc:sldChg>
      <pc:sldChg chg="modSp add del mod">
        <pc:chgData name="Gohil, Vasudev" userId="37215192-344f-43bc-bf78-f2b31a4e7220" providerId="ADAL" clId="{EB36B443-28A9-674E-B09F-0E2EFDB09DB2}" dt="2023-04-28T01:27:34.758" v="7446" actId="2696"/>
        <pc:sldMkLst>
          <pc:docMk/>
          <pc:sldMk cId="2945153870" sldId="775"/>
        </pc:sldMkLst>
        <pc:spChg chg="mod">
          <ac:chgData name="Gohil, Vasudev" userId="37215192-344f-43bc-bf78-f2b31a4e7220" providerId="ADAL" clId="{EB36B443-28A9-674E-B09F-0E2EFDB09DB2}" dt="2023-04-08T06:08:47.234" v="14"/>
          <ac:spMkLst>
            <pc:docMk/>
            <pc:sldMk cId="2945153870" sldId="775"/>
            <ac:spMk id="2" creationId="{00000000-0000-0000-0000-000000000000}"/>
          </ac:spMkLst>
        </pc:spChg>
      </pc:sldChg>
      <pc:sldChg chg="modSp add del mod modAnim">
        <pc:chgData name="Gohil, Vasudev" userId="37215192-344f-43bc-bf78-f2b31a4e7220" providerId="ADAL" clId="{EB36B443-28A9-674E-B09F-0E2EFDB09DB2}" dt="2023-04-28T01:37:06.849" v="7449"/>
        <pc:sldMkLst>
          <pc:docMk/>
          <pc:sldMk cId="129187793" sldId="779"/>
        </pc:sldMkLst>
        <pc:spChg chg="mod">
          <ac:chgData name="Gohil, Vasudev" userId="37215192-344f-43bc-bf78-f2b31a4e7220" providerId="ADAL" clId="{EB36B443-28A9-674E-B09F-0E2EFDB09DB2}" dt="2023-04-08T06:08:47.234" v="14"/>
          <ac:spMkLst>
            <pc:docMk/>
            <pc:sldMk cId="129187793" sldId="779"/>
            <ac:spMk id="2" creationId="{81C051A0-23B8-31CC-2F00-F5E859D51CDF}"/>
          </ac:spMkLst>
        </pc:spChg>
      </pc:sldChg>
      <pc:sldChg chg="modSp add mod ord modAnim">
        <pc:chgData name="Gohil, Vasudev" userId="37215192-344f-43bc-bf78-f2b31a4e7220" providerId="ADAL" clId="{EB36B443-28A9-674E-B09F-0E2EFDB09DB2}" dt="2023-04-28T02:16:16.813" v="7495" actId="20577"/>
        <pc:sldMkLst>
          <pc:docMk/>
          <pc:sldMk cId="810612993" sldId="784"/>
        </pc:sldMkLst>
        <pc:spChg chg="mod">
          <ac:chgData name="Gohil, Vasudev" userId="37215192-344f-43bc-bf78-f2b31a4e7220" providerId="ADAL" clId="{EB36B443-28A9-674E-B09F-0E2EFDB09DB2}" dt="2023-04-28T01:18:23.107" v="7445" actId="207"/>
          <ac:spMkLst>
            <pc:docMk/>
            <pc:sldMk cId="810612993" sldId="784"/>
            <ac:spMk id="2" creationId="{00000000-0000-0000-0000-000000000000}"/>
          </ac:spMkLst>
        </pc:spChg>
        <pc:spChg chg="mod">
          <ac:chgData name="Gohil, Vasudev" userId="37215192-344f-43bc-bf78-f2b31a4e7220" providerId="ADAL" clId="{EB36B443-28A9-674E-B09F-0E2EFDB09DB2}" dt="2023-04-28T02:16:16.813" v="7495" actId="20577"/>
          <ac:spMkLst>
            <pc:docMk/>
            <pc:sldMk cId="810612993" sldId="784"/>
            <ac:spMk id="7" creationId="{5C62D40A-BFE9-17D4-BFC3-A8AC4ADCEBB8}"/>
          </ac:spMkLst>
        </pc:spChg>
      </pc:sldChg>
      <pc:sldChg chg="modSp add del mod modAnim">
        <pc:chgData name="Gohil, Vasudev" userId="37215192-344f-43bc-bf78-f2b31a4e7220" providerId="ADAL" clId="{EB36B443-28A9-674E-B09F-0E2EFDB09DB2}" dt="2023-04-28T18:00:36.877" v="9934" actId="20577"/>
        <pc:sldMkLst>
          <pc:docMk/>
          <pc:sldMk cId="1876324912" sldId="854"/>
        </pc:sldMkLst>
        <pc:spChg chg="mod">
          <ac:chgData name="Gohil, Vasudev" userId="37215192-344f-43bc-bf78-f2b31a4e7220" providerId="ADAL" clId="{EB36B443-28A9-674E-B09F-0E2EFDB09DB2}" dt="2023-04-08T06:08:47.234" v="14"/>
          <ac:spMkLst>
            <pc:docMk/>
            <pc:sldMk cId="1876324912" sldId="854"/>
            <ac:spMk id="2" creationId="{00000000-0000-0000-0000-000000000000}"/>
          </ac:spMkLst>
        </pc:spChg>
        <pc:spChg chg="mod">
          <ac:chgData name="Gohil, Vasudev" userId="37215192-344f-43bc-bf78-f2b31a4e7220" providerId="ADAL" clId="{EB36B443-28A9-674E-B09F-0E2EFDB09DB2}" dt="2023-04-28T18:00:36.877" v="9934" actId="20577"/>
          <ac:spMkLst>
            <pc:docMk/>
            <pc:sldMk cId="1876324912" sldId="854"/>
            <ac:spMk id="3" creationId="{00000000-0000-0000-0000-000000000000}"/>
          </ac:spMkLst>
        </pc:spChg>
      </pc:sldChg>
      <pc:sldChg chg="modSp add del mod modAnim">
        <pc:chgData name="Gohil, Vasudev" userId="37215192-344f-43bc-bf78-f2b31a4e7220" providerId="ADAL" clId="{EB36B443-28A9-674E-B09F-0E2EFDB09DB2}" dt="2023-04-28T02:07:23.532" v="7450"/>
        <pc:sldMkLst>
          <pc:docMk/>
          <pc:sldMk cId="2657807214" sldId="948"/>
        </pc:sldMkLst>
        <pc:spChg chg="mod">
          <ac:chgData name="Gohil, Vasudev" userId="37215192-344f-43bc-bf78-f2b31a4e7220" providerId="ADAL" clId="{EB36B443-28A9-674E-B09F-0E2EFDB09DB2}" dt="2023-04-08T06:08:47.234" v="14"/>
          <ac:spMkLst>
            <pc:docMk/>
            <pc:sldMk cId="2657807214" sldId="948"/>
            <ac:spMk id="2" creationId="{825BB0C7-8B9C-C25A-CC3B-6B9CF92E1CCF}"/>
          </ac:spMkLst>
        </pc:spChg>
        <pc:picChg chg="mod">
          <ac:chgData name="Gohil, Vasudev" userId="37215192-344f-43bc-bf78-f2b31a4e7220" providerId="ADAL" clId="{EB36B443-28A9-674E-B09F-0E2EFDB09DB2}" dt="2023-04-08T06:18:29.077" v="153" actId="14100"/>
          <ac:picMkLst>
            <pc:docMk/>
            <pc:sldMk cId="2657807214" sldId="948"/>
            <ac:picMk id="6" creationId="{DCFBE56F-E981-2808-335F-E3BDCA208668}"/>
          </ac:picMkLst>
        </pc:picChg>
      </pc:sldChg>
      <pc:sldChg chg="modSp add del mod modAnim">
        <pc:chgData name="Gohil, Vasudev" userId="37215192-344f-43bc-bf78-f2b31a4e7220" providerId="ADAL" clId="{EB36B443-28A9-674E-B09F-0E2EFDB09DB2}" dt="2023-04-28T02:08:14.868" v="7460" actId="255"/>
        <pc:sldMkLst>
          <pc:docMk/>
          <pc:sldMk cId="1582385585" sldId="949"/>
        </pc:sldMkLst>
        <pc:spChg chg="mod">
          <ac:chgData name="Gohil, Vasudev" userId="37215192-344f-43bc-bf78-f2b31a4e7220" providerId="ADAL" clId="{EB36B443-28A9-674E-B09F-0E2EFDB09DB2}" dt="2023-04-08T06:08:47.234" v="14"/>
          <ac:spMkLst>
            <pc:docMk/>
            <pc:sldMk cId="1582385585" sldId="949"/>
            <ac:spMk id="2" creationId="{825BB0C7-8B9C-C25A-CC3B-6B9CF92E1CCF}"/>
          </ac:spMkLst>
        </pc:spChg>
        <pc:spChg chg="mod">
          <ac:chgData name="Gohil, Vasudev" userId="37215192-344f-43bc-bf78-f2b31a4e7220" providerId="ADAL" clId="{EB36B443-28A9-674E-B09F-0E2EFDB09DB2}" dt="2023-04-28T02:08:02.563" v="7457" actId="14100"/>
          <ac:spMkLst>
            <pc:docMk/>
            <pc:sldMk cId="1582385585" sldId="949"/>
            <ac:spMk id="38" creationId="{722C1D4A-D2FF-71D7-078B-53D45E5F3CAF}"/>
          </ac:spMkLst>
        </pc:spChg>
        <pc:spChg chg="mod">
          <ac:chgData name="Gohil, Vasudev" userId="37215192-344f-43bc-bf78-f2b31a4e7220" providerId="ADAL" clId="{EB36B443-28A9-674E-B09F-0E2EFDB09DB2}" dt="2023-04-28T02:08:05.163" v="7458" actId="14100"/>
          <ac:spMkLst>
            <pc:docMk/>
            <pc:sldMk cId="1582385585" sldId="949"/>
            <ac:spMk id="39" creationId="{5384DB7F-AA8E-99F2-AB44-B85AD2F2E3F6}"/>
          </ac:spMkLst>
        </pc:spChg>
        <pc:spChg chg="mod">
          <ac:chgData name="Gohil, Vasudev" userId="37215192-344f-43bc-bf78-f2b31a4e7220" providerId="ADAL" clId="{EB36B443-28A9-674E-B09F-0E2EFDB09DB2}" dt="2023-04-28T02:08:14.868" v="7460" actId="255"/>
          <ac:spMkLst>
            <pc:docMk/>
            <pc:sldMk cId="1582385585" sldId="949"/>
            <ac:spMk id="44" creationId="{812018A2-ADDC-4385-955C-485A3F0FC769}"/>
          </ac:spMkLst>
        </pc:spChg>
      </pc:sldChg>
      <pc:sldChg chg="modSp add del mod">
        <pc:chgData name="Gohil, Vasudev" userId="37215192-344f-43bc-bf78-f2b31a4e7220" providerId="ADAL" clId="{EB36B443-28A9-674E-B09F-0E2EFDB09DB2}" dt="2023-04-28T01:27:34.758" v="7446" actId="2696"/>
        <pc:sldMkLst>
          <pc:docMk/>
          <pc:sldMk cId="2644166462" sldId="950"/>
        </pc:sldMkLst>
        <pc:spChg chg="mod">
          <ac:chgData name="Gohil, Vasudev" userId="37215192-344f-43bc-bf78-f2b31a4e7220" providerId="ADAL" clId="{EB36B443-28A9-674E-B09F-0E2EFDB09DB2}" dt="2023-04-08T06:08:47.234" v="14"/>
          <ac:spMkLst>
            <pc:docMk/>
            <pc:sldMk cId="2644166462" sldId="950"/>
            <ac:spMk id="2" creationId="{00000000-0000-0000-0000-000000000000}"/>
          </ac:spMkLst>
        </pc:spChg>
      </pc:sldChg>
      <pc:sldChg chg="add del">
        <pc:chgData name="Gohil, Vasudev" userId="37215192-344f-43bc-bf78-f2b31a4e7220" providerId="ADAL" clId="{EB36B443-28A9-674E-B09F-0E2EFDB09DB2}" dt="2023-04-28T04:40:56.652" v="9038" actId="2696"/>
        <pc:sldMkLst>
          <pc:docMk/>
          <pc:sldMk cId="3708207560" sldId="950"/>
        </pc:sldMkLst>
      </pc:sldChg>
      <pc:sldChg chg="modSp add del mod">
        <pc:chgData name="Gohil, Vasudev" userId="37215192-344f-43bc-bf78-f2b31a4e7220" providerId="ADAL" clId="{EB36B443-28A9-674E-B09F-0E2EFDB09DB2}" dt="2023-04-28T01:27:34.758" v="7446" actId="2696"/>
        <pc:sldMkLst>
          <pc:docMk/>
          <pc:sldMk cId="365727468" sldId="951"/>
        </pc:sldMkLst>
        <pc:spChg chg="mod">
          <ac:chgData name="Gohil, Vasudev" userId="37215192-344f-43bc-bf78-f2b31a4e7220" providerId="ADAL" clId="{EB36B443-28A9-674E-B09F-0E2EFDB09DB2}" dt="2023-04-08T06:08:47.234" v="14"/>
          <ac:spMkLst>
            <pc:docMk/>
            <pc:sldMk cId="365727468" sldId="951"/>
            <ac:spMk id="2" creationId="{00000000-0000-0000-0000-000000000000}"/>
          </ac:spMkLst>
        </pc:spChg>
      </pc:sldChg>
      <pc:sldChg chg="add del">
        <pc:chgData name="Gohil, Vasudev" userId="37215192-344f-43bc-bf78-f2b31a4e7220" providerId="ADAL" clId="{EB36B443-28A9-674E-B09F-0E2EFDB09DB2}" dt="2023-04-28T04:40:56.663" v="9039" actId="2696"/>
        <pc:sldMkLst>
          <pc:docMk/>
          <pc:sldMk cId="1470313319" sldId="951"/>
        </pc:sldMkLst>
      </pc:sldChg>
      <pc:sldChg chg="addSp delSp modSp new mod delAnim modAnim">
        <pc:chgData name="Gohil, Vasudev" userId="37215192-344f-43bc-bf78-f2b31a4e7220" providerId="ADAL" clId="{EB36B443-28A9-674E-B09F-0E2EFDB09DB2}" dt="2023-04-28T02:21:43.265" v="7502" actId="478"/>
        <pc:sldMkLst>
          <pc:docMk/>
          <pc:sldMk cId="2419487359" sldId="952"/>
        </pc:sldMkLst>
        <pc:spChg chg="mod">
          <ac:chgData name="Gohil, Vasudev" userId="37215192-344f-43bc-bf78-f2b31a4e7220" providerId="ADAL" clId="{EB36B443-28A9-674E-B09F-0E2EFDB09DB2}" dt="2023-04-08T23:47:58.706" v="200" actId="20577"/>
          <ac:spMkLst>
            <pc:docMk/>
            <pc:sldMk cId="2419487359" sldId="952"/>
            <ac:spMk id="2" creationId="{C8871BA9-18FC-7A33-67AA-AA46122B3F58}"/>
          </ac:spMkLst>
        </pc:spChg>
        <pc:spChg chg="del">
          <ac:chgData name="Gohil, Vasudev" userId="37215192-344f-43bc-bf78-f2b31a4e7220" providerId="ADAL" clId="{EB36B443-28A9-674E-B09F-0E2EFDB09DB2}" dt="2023-04-08T23:52:09.800" v="208" actId="931"/>
          <ac:spMkLst>
            <pc:docMk/>
            <pc:sldMk cId="2419487359" sldId="952"/>
            <ac:spMk id="3" creationId="{0B2C2B99-2654-CB16-2FA6-75E30BAD327B}"/>
          </ac:spMkLst>
        </pc:spChg>
        <pc:spChg chg="add mod">
          <ac:chgData name="Gohil, Vasudev" userId="37215192-344f-43bc-bf78-f2b31a4e7220" providerId="ADAL" clId="{EB36B443-28A9-674E-B09F-0E2EFDB09DB2}" dt="2023-04-09T00:04:45.301" v="249" actId="692"/>
          <ac:spMkLst>
            <pc:docMk/>
            <pc:sldMk cId="2419487359" sldId="952"/>
            <ac:spMk id="8" creationId="{9685BC07-2A99-073B-3D39-687DA10DC20A}"/>
          </ac:spMkLst>
        </pc:spChg>
        <pc:spChg chg="add mod">
          <ac:chgData name="Gohil, Vasudev" userId="37215192-344f-43bc-bf78-f2b31a4e7220" providerId="ADAL" clId="{EB36B443-28A9-674E-B09F-0E2EFDB09DB2}" dt="2023-04-09T00:04:51.450" v="251" actId="692"/>
          <ac:spMkLst>
            <pc:docMk/>
            <pc:sldMk cId="2419487359" sldId="952"/>
            <ac:spMk id="9" creationId="{6BBD45B6-0415-9FBC-D697-3858568290B2}"/>
          </ac:spMkLst>
        </pc:spChg>
        <pc:spChg chg="add mod">
          <ac:chgData name="Gohil, Vasudev" userId="37215192-344f-43bc-bf78-f2b31a4e7220" providerId="ADAL" clId="{EB36B443-28A9-674E-B09F-0E2EFDB09DB2}" dt="2023-04-09T00:04:48.277" v="250" actId="692"/>
          <ac:spMkLst>
            <pc:docMk/>
            <pc:sldMk cId="2419487359" sldId="952"/>
            <ac:spMk id="10" creationId="{AE44C7C2-3E4D-930C-A35C-7A64CF803196}"/>
          </ac:spMkLst>
        </pc:spChg>
        <pc:spChg chg="add del mod">
          <ac:chgData name="Gohil, Vasudev" userId="37215192-344f-43bc-bf78-f2b31a4e7220" providerId="ADAL" clId="{EB36B443-28A9-674E-B09F-0E2EFDB09DB2}" dt="2023-04-08T23:52:20.275" v="212" actId="478"/>
          <ac:spMkLst>
            <pc:docMk/>
            <pc:sldMk cId="2419487359" sldId="952"/>
            <ac:spMk id="16" creationId="{9D101324-4956-46CD-F19D-9553E5021374}"/>
          </ac:spMkLst>
        </pc:spChg>
        <pc:spChg chg="add del mod">
          <ac:chgData name="Gohil, Vasudev" userId="37215192-344f-43bc-bf78-f2b31a4e7220" providerId="ADAL" clId="{EB36B443-28A9-674E-B09F-0E2EFDB09DB2}" dt="2023-04-09T00:00:16.912" v="230" actId="478"/>
          <ac:spMkLst>
            <pc:docMk/>
            <pc:sldMk cId="2419487359" sldId="952"/>
            <ac:spMk id="18" creationId="{0D7F2B31-8D6D-27E3-6CFB-D5E295572CC0}"/>
          </ac:spMkLst>
        </pc:spChg>
        <pc:spChg chg="add del mod">
          <ac:chgData name="Gohil, Vasudev" userId="37215192-344f-43bc-bf78-f2b31a4e7220" providerId="ADAL" clId="{EB36B443-28A9-674E-B09F-0E2EFDB09DB2}" dt="2023-04-09T00:00:16.912" v="230" actId="478"/>
          <ac:spMkLst>
            <pc:docMk/>
            <pc:sldMk cId="2419487359" sldId="952"/>
            <ac:spMk id="19" creationId="{CEA26252-22DE-BEF1-22B8-E0417CDCDC72}"/>
          </ac:spMkLst>
        </pc:spChg>
        <pc:spChg chg="add del mod">
          <ac:chgData name="Gohil, Vasudev" userId="37215192-344f-43bc-bf78-f2b31a4e7220" providerId="ADAL" clId="{EB36B443-28A9-674E-B09F-0E2EFDB09DB2}" dt="2023-04-09T00:00:16.912" v="230" actId="478"/>
          <ac:spMkLst>
            <pc:docMk/>
            <pc:sldMk cId="2419487359" sldId="952"/>
            <ac:spMk id="20" creationId="{065D0DFA-DA3E-1E3F-1E16-DB49AD54B9B6}"/>
          </ac:spMkLst>
        </pc:spChg>
        <pc:spChg chg="add del mod">
          <ac:chgData name="Gohil, Vasudev" userId="37215192-344f-43bc-bf78-f2b31a4e7220" providerId="ADAL" clId="{EB36B443-28A9-674E-B09F-0E2EFDB09DB2}" dt="2023-04-09T00:00:16.912" v="230" actId="478"/>
          <ac:spMkLst>
            <pc:docMk/>
            <pc:sldMk cId="2419487359" sldId="952"/>
            <ac:spMk id="21" creationId="{A4CFE776-34C0-EFB7-26CE-B14A136AD90D}"/>
          </ac:spMkLst>
        </pc:spChg>
        <pc:spChg chg="add del mod">
          <ac:chgData name="Gohil, Vasudev" userId="37215192-344f-43bc-bf78-f2b31a4e7220" providerId="ADAL" clId="{EB36B443-28A9-674E-B09F-0E2EFDB09DB2}" dt="2023-04-09T00:00:16.912" v="230" actId="478"/>
          <ac:spMkLst>
            <pc:docMk/>
            <pc:sldMk cId="2419487359" sldId="952"/>
            <ac:spMk id="22" creationId="{47B2C002-5130-5300-1EBB-FE2CDABFDC89}"/>
          </ac:spMkLst>
        </pc:spChg>
        <pc:spChg chg="add del mod">
          <ac:chgData name="Gohil, Vasudev" userId="37215192-344f-43bc-bf78-f2b31a4e7220" providerId="ADAL" clId="{EB36B443-28A9-674E-B09F-0E2EFDB09DB2}" dt="2023-04-09T00:00:16.912" v="230" actId="478"/>
          <ac:spMkLst>
            <pc:docMk/>
            <pc:sldMk cId="2419487359" sldId="952"/>
            <ac:spMk id="23" creationId="{15E57334-307F-A1F7-7CC6-8CD02AD13097}"/>
          </ac:spMkLst>
        </pc:spChg>
        <pc:spChg chg="add mod">
          <ac:chgData name="Gohil, Vasudev" userId="37215192-344f-43bc-bf78-f2b31a4e7220" providerId="ADAL" clId="{EB36B443-28A9-674E-B09F-0E2EFDB09DB2}" dt="2023-04-09T00:27:15.602" v="604" actId="2711"/>
          <ac:spMkLst>
            <pc:docMk/>
            <pc:sldMk cId="2419487359" sldId="952"/>
            <ac:spMk id="29" creationId="{7B5066DD-F7E4-6637-E2B2-ECDE9EFF110F}"/>
          </ac:spMkLst>
        </pc:spChg>
        <pc:spChg chg="add mod">
          <ac:chgData name="Gohil, Vasudev" userId="37215192-344f-43bc-bf78-f2b31a4e7220" providerId="ADAL" clId="{EB36B443-28A9-674E-B09F-0E2EFDB09DB2}" dt="2023-04-09T00:05:01.591" v="252" actId="692"/>
          <ac:spMkLst>
            <pc:docMk/>
            <pc:sldMk cId="2419487359" sldId="952"/>
            <ac:spMk id="30" creationId="{7568AE1F-9429-4B30-79C5-CD47F76F0A07}"/>
          </ac:spMkLst>
        </pc:spChg>
        <pc:spChg chg="add mod">
          <ac:chgData name="Gohil, Vasudev" userId="37215192-344f-43bc-bf78-f2b31a4e7220" providerId="ADAL" clId="{EB36B443-28A9-674E-B09F-0E2EFDB09DB2}" dt="2023-04-09T00:05:01.591" v="252" actId="692"/>
          <ac:spMkLst>
            <pc:docMk/>
            <pc:sldMk cId="2419487359" sldId="952"/>
            <ac:spMk id="32" creationId="{66A80F03-49C4-DC92-DD47-46FD581A0314}"/>
          </ac:spMkLst>
        </pc:spChg>
        <pc:spChg chg="add mod">
          <ac:chgData name="Gohil, Vasudev" userId="37215192-344f-43bc-bf78-f2b31a4e7220" providerId="ADAL" clId="{EB36B443-28A9-674E-B09F-0E2EFDB09DB2}" dt="2023-04-09T00:00:35.372" v="233" actId="207"/>
          <ac:spMkLst>
            <pc:docMk/>
            <pc:sldMk cId="2419487359" sldId="952"/>
            <ac:spMk id="33" creationId="{2C8287B4-4A8F-E50B-AF7B-58A6FF225244}"/>
          </ac:spMkLst>
        </pc:spChg>
        <pc:spChg chg="add mod">
          <ac:chgData name="Gohil, Vasudev" userId="37215192-344f-43bc-bf78-f2b31a4e7220" providerId="ADAL" clId="{EB36B443-28A9-674E-B09F-0E2EFDB09DB2}" dt="2023-04-09T00:00:38.371" v="234" actId="207"/>
          <ac:spMkLst>
            <pc:docMk/>
            <pc:sldMk cId="2419487359" sldId="952"/>
            <ac:spMk id="34" creationId="{6EB9E8A1-0E69-F739-3943-C184AFB2705C}"/>
          </ac:spMkLst>
        </pc:spChg>
        <pc:spChg chg="add mod">
          <ac:chgData name="Gohil, Vasudev" userId="37215192-344f-43bc-bf78-f2b31a4e7220" providerId="ADAL" clId="{EB36B443-28A9-674E-B09F-0E2EFDB09DB2}" dt="2023-04-09T00:00:41.828" v="235" actId="207"/>
          <ac:spMkLst>
            <pc:docMk/>
            <pc:sldMk cId="2419487359" sldId="952"/>
            <ac:spMk id="35" creationId="{B380BC75-A596-5254-42AF-E2D3950E7710}"/>
          </ac:spMkLst>
        </pc:spChg>
        <pc:spChg chg="add mod">
          <ac:chgData name="Gohil, Vasudev" userId="37215192-344f-43bc-bf78-f2b31a4e7220" providerId="ADAL" clId="{EB36B443-28A9-674E-B09F-0E2EFDB09DB2}" dt="2023-04-09T00:05:01.591" v="252" actId="692"/>
          <ac:spMkLst>
            <pc:docMk/>
            <pc:sldMk cId="2419487359" sldId="952"/>
            <ac:spMk id="36" creationId="{AB4D082D-0A5F-4BA2-AE30-2F0886B75067}"/>
          </ac:spMkLst>
        </pc:spChg>
        <pc:spChg chg="add mod">
          <ac:chgData name="Gohil, Vasudev" userId="37215192-344f-43bc-bf78-f2b31a4e7220" providerId="ADAL" clId="{EB36B443-28A9-674E-B09F-0E2EFDB09DB2}" dt="2023-04-09T00:05:01.591" v="252" actId="692"/>
          <ac:spMkLst>
            <pc:docMk/>
            <pc:sldMk cId="2419487359" sldId="952"/>
            <ac:spMk id="38" creationId="{6A0E86AB-18A5-B2B8-64C4-6003461B29A9}"/>
          </ac:spMkLst>
        </pc:spChg>
        <pc:spChg chg="add mod">
          <ac:chgData name="Gohil, Vasudev" userId="37215192-344f-43bc-bf78-f2b31a4e7220" providerId="ADAL" clId="{EB36B443-28A9-674E-B09F-0E2EFDB09DB2}" dt="2023-04-09T00:27:11.588" v="603" actId="2711"/>
          <ac:spMkLst>
            <pc:docMk/>
            <pc:sldMk cId="2419487359" sldId="952"/>
            <ac:spMk id="42" creationId="{19871066-8084-671F-78C0-8A6CA5E2AC7D}"/>
          </ac:spMkLst>
        </pc:spChg>
        <pc:spChg chg="add mod">
          <ac:chgData name="Gohil, Vasudev" userId="37215192-344f-43bc-bf78-f2b31a4e7220" providerId="ADAL" clId="{EB36B443-28A9-674E-B09F-0E2EFDB09DB2}" dt="2023-04-09T00:27:19.592" v="605" actId="2711"/>
          <ac:spMkLst>
            <pc:docMk/>
            <pc:sldMk cId="2419487359" sldId="952"/>
            <ac:spMk id="43" creationId="{3A14A3FB-FFC2-FC15-3897-D8D6B16C4901}"/>
          </ac:spMkLst>
        </pc:spChg>
        <pc:spChg chg="add del mod">
          <ac:chgData name="Gohil, Vasudev" userId="37215192-344f-43bc-bf78-f2b31a4e7220" providerId="ADAL" clId="{EB36B443-28A9-674E-B09F-0E2EFDB09DB2}" dt="2023-04-28T02:21:43.265" v="7502" actId="478"/>
          <ac:spMkLst>
            <pc:docMk/>
            <pc:sldMk cId="2419487359" sldId="952"/>
            <ac:spMk id="45" creationId="{CAB49825-2E58-3722-6D7E-06D8074B0216}"/>
          </ac:spMkLst>
        </pc:spChg>
        <pc:picChg chg="add mod">
          <ac:chgData name="Gohil, Vasudev" userId="37215192-344f-43bc-bf78-f2b31a4e7220" providerId="ADAL" clId="{EB36B443-28A9-674E-B09F-0E2EFDB09DB2}" dt="2023-04-08T23:58:44.169" v="228"/>
          <ac:picMkLst>
            <pc:docMk/>
            <pc:sldMk cId="2419487359" sldId="952"/>
            <ac:picMk id="4" creationId="{1EB91CB2-BF84-FCF5-B18C-02616C77DBCC}"/>
          </ac:picMkLst>
        </pc:picChg>
        <pc:picChg chg="add mod">
          <ac:chgData name="Gohil, Vasudev" userId="37215192-344f-43bc-bf78-f2b31a4e7220" providerId="ADAL" clId="{EB36B443-28A9-674E-B09F-0E2EFDB09DB2}" dt="2023-04-08T23:52:31.519" v="213" actId="14826"/>
          <ac:picMkLst>
            <pc:docMk/>
            <pc:sldMk cId="2419487359" sldId="952"/>
            <ac:picMk id="5" creationId="{82261B39-E03A-7FC8-77C3-CF5D118822CC}"/>
          </ac:picMkLst>
        </pc:picChg>
        <pc:picChg chg="add mod">
          <ac:chgData name="Gohil, Vasudev" userId="37215192-344f-43bc-bf78-f2b31a4e7220" providerId="ADAL" clId="{EB36B443-28A9-674E-B09F-0E2EFDB09DB2}" dt="2023-04-08T23:51:11.167" v="205" actId="14826"/>
          <ac:picMkLst>
            <pc:docMk/>
            <pc:sldMk cId="2419487359" sldId="952"/>
            <ac:picMk id="6" creationId="{22CC03CE-99F6-DB4B-CD91-9C086C60D983}"/>
          </ac:picMkLst>
        </pc:picChg>
        <pc:picChg chg="add mod">
          <ac:chgData name="Gohil, Vasudev" userId="37215192-344f-43bc-bf78-f2b31a4e7220" providerId="ADAL" clId="{EB36B443-28A9-674E-B09F-0E2EFDB09DB2}" dt="2023-04-08T23:53:55.071" v="214" actId="14826"/>
          <ac:picMkLst>
            <pc:docMk/>
            <pc:sldMk cId="2419487359" sldId="952"/>
            <ac:picMk id="7" creationId="{C09F3F54-78B0-A31A-91C5-ECF51292970F}"/>
          </ac:picMkLst>
        </pc:picChg>
        <pc:picChg chg="add mod">
          <ac:chgData name="Gohil, Vasudev" userId="37215192-344f-43bc-bf78-f2b31a4e7220" providerId="ADAL" clId="{EB36B443-28A9-674E-B09F-0E2EFDB09DB2}" dt="2023-04-08T23:48:21.788" v="201"/>
          <ac:picMkLst>
            <pc:docMk/>
            <pc:sldMk cId="2419487359" sldId="952"/>
            <ac:picMk id="11" creationId="{A6D36A64-15CA-2427-1FAE-48C2580CE258}"/>
          </ac:picMkLst>
        </pc:picChg>
        <pc:picChg chg="add mod">
          <ac:chgData name="Gohil, Vasudev" userId="37215192-344f-43bc-bf78-f2b31a4e7220" providerId="ADAL" clId="{EB36B443-28A9-674E-B09F-0E2EFDB09DB2}" dt="2023-04-08T23:48:21.788" v="201"/>
          <ac:picMkLst>
            <pc:docMk/>
            <pc:sldMk cId="2419487359" sldId="952"/>
            <ac:picMk id="12" creationId="{2F93F155-39D5-A19B-1CF9-D241065A5E84}"/>
          </ac:picMkLst>
        </pc:picChg>
        <pc:picChg chg="add del mod">
          <ac:chgData name="Gohil, Vasudev" userId="37215192-344f-43bc-bf78-f2b31a4e7220" providerId="ADAL" clId="{EB36B443-28A9-674E-B09F-0E2EFDB09DB2}" dt="2023-04-08T23:52:12.370" v="211" actId="478"/>
          <ac:picMkLst>
            <pc:docMk/>
            <pc:sldMk cId="2419487359" sldId="952"/>
            <ac:picMk id="14" creationId="{86FCC70E-EFB1-EE04-E71C-D6AE1E57CA63}"/>
          </ac:picMkLst>
        </pc:picChg>
        <pc:picChg chg="add mod">
          <ac:chgData name="Gohil, Vasudev" userId="37215192-344f-43bc-bf78-f2b31a4e7220" providerId="ADAL" clId="{EB36B443-28A9-674E-B09F-0E2EFDB09DB2}" dt="2023-04-09T00:01:45.642" v="241" actId="14826"/>
          <ac:picMkLst>
            <pc:docMk/>
            <pc:sldMk cId="2419487359" sldId="952"/>
            <ac:picMk id="24" creationId="{2D598F84-E79E-FA99-BE6F-5E3DE33CD23C}"/>
          </ac:picMkLst>
        </pc:picChg>
        <pc:picChg chg="add mod">
          <ac:chgData name="Gohil, Vasudev" userId="37215192-344f-43bc-bf78-f2b31a4e7220" providerId="ADAL" clId="{EB36B443-28A9-674E-B09F-0E2EFDB09DB2}" dt="2023-04-09T00:00:18.711" v="231"/>
          <ac:picMkLst>
            <pc:docMk/>
            <pc:sldMk cId="2419487359" sldId="952"/>
            <ac:picMk id="25" creationId="{D63D9641-C203-2EFA-1F40-8848B20B5191}"/>
          </ac:picMkLst>
        </pc:picChg>
        <pc:picChg chg="add mod">
          <ac:chgData name="Gohil, Vasudev" userId="37215192-344f-43bc-bf78-f2b31a4e7220" providerId="ADAL" clId="{EB36B443-28A9-674E-B09F-0E2EFDB09DB2}" dt="2023-04-09T00:01:35.456" v="240" actId="14826"/>
          <ac:picMkLst>
            <pc:docMk/>
            <pc:sldMk cId="2419487359" sldId="952"/>
            <ac:picMk id="26" creationId="{C018CBC9-5FAC-6271-8210-EEC3A64841C2}"/>
          </ac:picMkLst>
        </pc:picChg>
        <pc:picChg chg="add mod">
          <ac:chgData name="Gohil, Vasudev" userId="37215192-344f-43bc-bf78-f2b31a4e7220" providerId="ADAL" clId="{EB36B443-28A9-674E-B09F-0E2EFDB09DB2}" dt="2023-04-09T00:00:18.711" v="231"/>
          <ac:picMkLst>
            <pc:docMk/>
            <pc:sldMk cId="2419487359" sldId="952"/>
            <ac:picMk id="27" creationId="{44A685A6-EFD1-8A96-FF0B-4720B19C5FE8}"/>
          </ac:picMkLst>
        </pc:picChg>
        <pc:picChg chg="add mod">
          <ac:chgData name="Gohil, Vasudev" userId="37215192-344f-43bc-bf78-f2b31a4e7220" providerId="ADAL" clId="{EB36B443-28A9-674E-B09F-0E2EFDB09DB2}" dt="2023-04-09T00:00:18.711" v="231"/>
          <ac:picMkLst>
            <pc:docMk/>
            <pc:sldMk cId="2419487359" sldId="952"/>
            <ac:picMk id="31" creationId="{78292574-1A9D-8654-00CF-C18FC8D131F5}"/>
          </ac:picMkLst>
        </pc:picChg>
        <pc:picChg chg="add mod">
          <ac:chgData name="Gohil, Vasudev" userId="37215192-344f-43bc-bf78-f2b31a4e7220" providerId="ADAL" clId="{EB36B443-28A9-674E-B09F-0E2EFDB09DB2}" dt="2023-04-09T00:00:18.711" v="231"/>
          <ac:picMkLst>
            <pc:docMk/>
            <pc:sldMk cId="2419487359" sldId="952"/>
            <ac:picMk id="37" creationId="{F8B3750A-5711-C15D-D84C-B0303CD12F05}"/>
          </ac:picMkLst>
        </pc:picChg>
        <pc:picChg chg="add mod">
          <ac:chgData name="Gohil, Vasudev" userId="37215192-344f-43bc-bf78-f2b31a4e7220" providerId="ADAL" clId="{EB36B443-28A9-674E-B09F-0E2EFDB09DB2}" dt="2023-04-09T00:06:44.569" v="255"/>
          <ac:picMkLst>
            <pc:docMk/>
            <pc:sldMk cId="2419487359" sldId="952"/>
            <ac:picMk id="39" creationId="{9EEBEF49-4197-CC49-A4E8-D96536799E6D}"/>
          </ac:picMkLst>
        </pc:picChg>
        <pc:picChg chg="add mod">
          <ac:chgData name="Gohil, Vasudev" userId="37215192-344f-43bc-bf78-f2b31a4e7220" providerId="ADAL" clId="{EB36B443-28A9-674E-B09F-0E2EFDB09DB2}" dt="2023-04-09T00:02:42.073" v="243" actId="14826"/>
          <ac:picMkLst>
            <pc:docMk/>
            <pc:sldMk cId="2419487359" sldId="952"/>
            <ac:picMk id="40" creationId="{03989A0D-C692-59DD-22B6-3F7C34EE16CC}"/>
          </ac:picMkLst>
        </pc:picChg>
        <pc:picChg chg="add mod">
          <ac:chgData name="Gohil, Vasudev" userId="37215192-344f-43bc-bf78-f2b31a4e7220" providerId="ADAL" clId="{EB36B443-28A9-674E-B09F-0E2EFDB09DB2}" dt="2023-04-09T00:02:56.008" v="244" actId="14826"/>
          <ac:picMkLst>
            <pc:docMk/>
            <pc:sldMk cId="2419487359" sldId="952"/>
            <ac:picMk id="41" creationId="{ABFC35EB-0C1C-90E3-937B-339B00E37959}"/>
          </ac:picMkLst>
        </pc:picChg>
        <pc:cxnChg chg="add del mod">
          <ac:chgData name="Gohil, Vasudev" userId="37215192-344f-43bc-bf78-f2b31a4e7220" providerId="ADAL" clId="{EB36B443-28A9-674E-B09F-0E2EFDB09DB2}" dt="2023-04-09T00:00:16.912" v="230" actId="478"/>
          <ac:cxnSpMkLst>
            <pc:docMk/>
            <pc:sldMk cId="2419487359" sldId="952"/>
            <ac:cxnSpMk id="17" creationId="{A0443200-FC8F-04FC-46DB-546D472E99FE}"/>
          </ac:cxnSpMkLst>
        </pc:cxnChg>
        <pc:cxnChg chg="add mod">
          <ac:chgData name="Gohil, Vasudev" userId="37215192-344f-43bc-bf78-f2b31a4e7220" providerId="ADAL" clId="{EB36B443-28A9-674E-B09F-0E2EFDB09DB2}" dt="2023-04-09T00:01:15.125" v="239" actId="692"/>
          <ac:cxnSpMkLst>
            <pc:docMk/>
            <pc:sldMk cId="2419487359" sldId="952"/>
            <ac:cxnSpMk id="28" creationId="{5F267F62-83DE-F84E-C345-081E6486DEEC}"/>
          </ac:cxnSpMkLst>
        </pc:cxnChg>
        <pc:cxnChg chg="add mod">
          <ac:chgData name="Gohil, Vasudev" userId="37215192-344f-43bc-bf78-f2b31a4e7220" providerId="ADAL" clId="{EB36B443-28A9-674E-B09F-0E2EFDB09DB2}" dt="2023-04-09T00:01:15.125" v="239" actId="692"/>
          <ac:cxnSpMkLst>
            <pc:docMk/>
            <pc:sldMk cId="2419487359" sldId="952"/>
            <ac:cxnSpMk id="44" creationId="{864AE86A-7838-9704-D925-22907A1A2B83}"/>
          </ac:cxnSpMkLst>
        </pc:cxnChg>
      </pc:sldChg>
      <pc:sldChg chg="addSp delSp modSp new mod addAnim delAnim modAnim">
        <pc:chgData name="Gohil, Vasudev" userId="37215192-344f-43bc-bf78-f2b31a4e7220" providerId="ADAL" clId="{EB36B443-28A9-674E-B09F-0E2EFDB09DB2}" dt="2023-04-09T19:16:29.433" v="2213"/>
        <pc:sldMkLst>
          <pc:docMk/>
          <pc:sldMk cId="3337717809" sldId="953"/>
        </pc:sldMkLst>
        <pc:spChg chg="mod">
          <ac:chgData name="Gohil, Vasudev" userId="37215192-344f-43bc-bf78-f2b31a4e7220" providerId="ADAL" clId="{EB36B443-28A9-674E-B09F-0E2EFDB09DB2}" dt="2023-04-09T00:27:05.220" v="602" actId="20577"/>
          <ac:spMkLst>
            <pc:docMk/>
            <pc:sldMk cId="3337717809" sldId="953"/>
            <ac:spMk id="2" creationId="{46EC60A3-2A7A-3016-4E46-C6094BAD5741}"/>
          </ac:spMkLst>
        </pc:spChg>
        <pc:spChg chg="del">
          <ac:chgData name="Gohil, Vasudev" userId="37215192-344f-43bc-bf78-f2b31a4e7220" providerId="ADAL" clId="{EB36B443-28A9-674E-B09F-0E2EFDB09DB2}" dt="2023-04-09T00:12:12.984" v="261" actId="3680"/>
          <ac:spMkLst>
            <pc:docMk/>
            <pc:sldMk cId="3337717809" sldId="953"/>
            <ac:spMk id="3" creationId="{52AE9FEF-5ECF-CCA4-622C-D85FD0C25986}"/>
          </ac:spMkLst>
        </pc:spChg>
        <pc:spChg chg="add mod">
          <ac:chgData name="Gohil, Vasudev" userId="37215192-344f-43bc-bf78-f2b31a4e7220" providerId="ADAL" clId="{EB36B443-28A9-674E-B09F-0E2EFDB09DB2}" dt="2023-04-09T03:27:53.636" v="1419" actId="14100"/>
          <ac:spMkLst>
            <pc:docMk/>
            <pc:sldMk cId="3337717809" sldId="953"/>
            <ac:spMk id="6" creationId="{65AA888F-F658-3880-8348-297658DD3902}"/>
          </ac:spMkLst>
        </pc:spChg>
        <pc:spChg chg="add mod">
          <ac:chgData name="Gohil, Vasudev" userId="37215192-344f-43bc-bf78-f2b31a4e7220" providerId="ADAL" clId="{EB36B443-28A9-674E-B09F-0E2EFDB09DB2}" dt="2023-04-09T03:26:27.012" v="1410" actId="2085"/>
          <ac:spMkLst>
            <pc:docMk/>
            <pc:sldMk cId="3337717809" sldId="953"/>
            <ac:spMk id="7" creationId="{9475413C-AB7F-9926-B731-AED20E21488E}"/>
          </ac:spMkLst>
        </pc:spChg>
        <pc:spChg chg="add mod">
          <ac:chgData name="Gohil, Vasudev" userId="37215192-344f-43bc-bf78-f2b31a4e7220" providerId="ADAL" clId="{EB36B443-28A9-674E-B09F-0E2EFDB09DB2}" dt="2023-04-09T03:26:35.782" v="1412" actId="2085"/>
          <ac:spMkLst>
            <pc:docMk/>
            <pc:sldMk cId="3337717809" sldId="953"/>
            <ac:spMk id="8" creationId="{59782CCC-A56F-FF90-F582-7900C262CADC}"/>
          </ac:spMkLst>
        </pc:spChg>
        <pc:spChg chg="add mod">
          <ac:chgData name="Gohil, Vasudev" userId="37215192-344f-43bc-bf78-f2b31a4e7220" providerId="ADAL" clId="{EB36B443-28A9-674E-B09F-0E2EFDB09DB2}" dt="2023-04-09T03:29:52.864" v="1448" actId="14100"/>
          <ac:spMkLst>
            <pc:docMk/>
            <pc:sldMk cId="3337717809" sldId="953"/>
            <ac:spMk id="9" creationId="{2807153B-422C-4642-3845-EC7378DE30FB}"/>
          </ac:spMkLst>
        </pc:spChg>
        <pc:spChg chg="add del mod">
          <ac:chgData name="Gohil, Vasudev" userId="37215192-344f-43bc-bf78-f2b31a4e7220" providerId="ADAL" clId="{EB36B443-28A9-674E-B09F-0E2EFDB09DB2}" dt="2023-04-09T03:29:56.276" v="1450"/>
          <ac:spMkLst>
            <pc:docMk/>
            <pc:sldMk cId="3337717809" sldId="953"/>
            <ac:spMk id="10" creationId="{57A28A91-21D6-8505-33CA-C0691729FEA0}"/>
          </ac:spMkLst>
        </pc:spChg>
        <pc:spChg chg="add mod">
          <ac:chgData name="Gohil, Vasudev" userId="37215192-344f-43bc-bf78-f2b31a4e7220" providerId="ADAL" clId="{EB36B443-28A9-674E-B09F-0E2EFDB09DB2}" dt="2023-04-09T03:30:40.301" v="1486" actId="1076"/>
          <ac:spMkLst>
            <pc:docMk/>
            <pc:sldMk cId="3337717809" sldId="953"/>
            <ac:spMk id="11" creationId="{1F4EE2D4-7AC1-89C7-135D-390116C7620C}"/>
          </ac:spMkLst>
        </pc:spChg>
        <pc:spChg chg="add del mod">
          <ac:chgData name="Gohil, Vasudev" userId="37215192-344f-43bc-bf78-f2b31a4e7220" providerId="ADAL" clId="{EB36B443-28A9-674E-B09F-0E2EFDB09DB2}" dt="2023-04-09T03:37:48.945" v="1556" actId="478"/>
          <ac:spMkLst>
            <pc:docMk/>
            <pc:sldMk cId="3337717809" sldId="953"/>
            <ac:spMk id="12" creationId="{830EBF12-3802-8A01-2402-027B2BB23E2A}"/>
          </ac:spMkLst>
        </pc:spChg>
        <pc:spChg chg="add del mod">
          <ac:chgData name="Gohil, Vasudev" userId="37215192-344f-43bc-bf78-f2b31a4e7220" providerId="ADAL" clId="{EB36B443-28A9-674E-B09F-0E2EFDB09DB2}" dt="2023-04-09T03:37:39.240" v="1552"/>
          <ac:spMkLst>
            <pc:docMk/>
            <pc:sldMk cId="3337717809" sldId="953"/>
            <ac:spMk id="13" creationId="{84BA115B-95D2-3E25-7720-67BD917A146E}"/>
          </ac:spMkLst>
        </pc:spChg>
        <pc:spChg chg="add mod">
          <ac:chgData name="Gohil, Vasudev" userId="37215192-344f-43bc-bf78-f2b31a4e7220" providerId="ADAL" clId="{EB36B443-28A9-674E-B09F-0E2EFDB09DB2}" dt="2023-04-09T03:38:07.544" v="1558" actId="14100"/>
          <ac:spMkLst>
            <pc:docMk/>
            <pc:sldMk cId="3337717809" sldId="953"/>
            <ac:spMk id="14" creationId="{E183C116-BD1E-05EB-E76E-814C9B13CE3D}"/>
          </ac:spMkLst>
        </pc:spChg>
        <pc:graphicFrameChg chg="add del mod">
          <ac:chgData name="Gohil, Vasudev" userId="37215192-344f-43bc-bf78-f2b31a4e7220" providerId="ADAL" clId="{EB36B443-28A9-674E-B09F-0E2EFDB09DB2}" dt="2023-04-09T00:20:34.949" v="508"/>
          <ac:graphicFrameMkLst>
            <pc:docMk/>
            <pc:sldMk cId="3337717809" sldId="953"/>
            <ac:graphicFrameMk id="3" creationId="{53221BE2-8587-1943-1057-2AF554B74B54}"/>
          </ac:graphicFrameMkLst>
        </pc:graphicFrameChg>
        <pc:graphicFrameChg chg="add mod ord modGraphic">
          <ac:chgData name="Gohil, Vasudev" userId="37215192-344f-43bc-bf78-f2b31a4e7220" providerId="ADAL" clId="{EB36B443-28A9-674E-B09F-0E2EFDB09DB2}" dt="2023-04-09T03:38:56.254" v="1560" actId="167"/>
          <ac:graphicFrameMkLst>
            <pc:docMk/>
            <pc:sldMk cId="3337717809" sldId="953"/>
            <ac:graphicFrameMk id="4" creationId="{A157AE5D-382A-34D7-3DAE-16083A5F0132}"/>
          </ac:graphicFrameMkLst>
        </pc:graphicFrameChg>
        <pc:graphicFrameChg chg="add del mod">
          <ac:chgData name="Gohil, Vasudev" userId="37215192-344f-43bc-bf78-f2b31a4e7220" providerId="ADAL" clId="{EB36B443-28A9-674E-B09F-0E2EFDB09DB2}" dt="2023-04-09T00:21:25.151" v="520"/>
          <ac:graphicFrameMkLst>
            <pc:docMk/>
            <pc:sldMk cId="3337717809" sldId="953"/>
            <ac:graphicFrameMk id="5" creationId="{AC806C47-43F5-9FB2-C51D-941F0E8AA7A6}"/>
          </ac:graphicFrameMkLst>
        </pc:graphicFrameChg>
      </pc:sldChg>
      <pc:sldChg chg="addSp delSp modSp new mod modAnim">
        <pc:chgData name="Gohil, Vasudev" userId="37215192-344f-43bc-bf78-f2b31a4e7220" providerId="ADAL" clId="{EB36B443-28A9-674E-B09F-0E2EFDB09DB2}" dt="2023-04-09T19:16:49.854" v="2214"/>
        <pc:sldMkLst>
          <pc:docMk/>
          <pc:sldMk cId="245023267" sldId="954"/>
        </pc:sldMkLst>
        <pc:spChg chg="mod">
          <ac:chgData name="Gohil, Vasudev" userId="37215192-344f-43bc-bf78-f2b31a4e7220" providerId="ADAL" clId="{EB36B443-28A9-674E-B09F-0E2EFDB09DB2}" dt="2023-04-09T00:29:36.459" v="651" actId="20577"/>
          <ac:spMkLst>
            <pc:docMk/>
            <pc:sldMk cId="245023267" sldId="954"/>
            <ac:spMk id="2" creationId="{093ACF11-E16C-E583-101E-29A98832B06F}"/>
          </ac:spMkLst>
        </pc:spChg>
        <pc:spChg chg="del">
          <ac:chgData name="Gohil, Vasudev" userId="37215192-344f-43bc-bf78-f2b31a4e7220" providerId="ADAL" clId="{EB36B443-28A9-674E-B09F-0E2EFDB09DB2}" dt="2023-04-09T00:47:54.527" v="653" actId="478"/>
          <ac:spMkLst>
            <pc:docMk/>
            <pc:sldMk cId="245023267" sldId="954"/>
            <ac:spMk id="3" creationId="{15D30290-59BF-0E0E-CF3F-90BA3CC48C6A}"/>
          </ac:spMkLst>
        </pc:spChg>
        <pc:spChg chg="add mod">
          <ac:chgData name="Gohil, Vasudev" userId="37215192-344f-43bc-bf78-f2b31a4e7220" providerId="ADAL" clId="{EB36B443-28A9-674E-B09F-0E2EFDB09DB2}" dt="2023-04-09T00:48:27.168" v="658" actId="692"/>
          <ac:spMkLst>
            <pc:docMk/>
            <pc:sldMk cId="245023267" sldId="954"/>
            <ac:spMk id="6" creationId="{379774B4-6529-65C7-E77A-8022F595FC6B}"/>
          </ac:spMkLst>
        </pc:spChg>
        <pc:spChg chg="add mod">
          <ac:chgData name="Gohil, Vasudev" userId="37215192-344f-43bc-bf78-f2b31a4e7220" providerId="ADAL" clId="{EB36B443-28A9-674E-B09F-0E2EFDB09DB2}" dt="2023-04-09T00:48:34.338" v="659" actId="692"/>
          <ac:spMkLst>
            <pc:docMk/>
            <pc:sldMk cId="245023267" sldId="954"/>
            <ac:spMk id="7" creationId="{278D58F8-60A4-1EBC-5581-E1AEF54DE3BF}"/>
          </ac:spMkLst>
        </pc:spChg>
        <pc:spChg chg="add mod">
          <ac:chgData name="Gohil, Vasudev" userId="37215192-344f-43bc-bf78-f2b31a4e7220" providerId="ADAL" clId="{EB36B443-28A9-674E-B09F-0E2EFDB09DB2}" dt="2023-04-09T00:49:53.776" v="668" actId="207"/>
          <ac:spMkLst>
            <pc:docMk/>
            <pc:sldMk cId="245023267" sldId="954"/>
            <ac:spMk id="8" creationId="{B13FA685-3597-D31E-7997-85C9D9429D8F}"/>
          </ac:spMkLst>
        </pc:spChg>
        <pc:spChg chg="add mod">
          <ac:chgData name="Gohil, Vasudev" userId="37215192-344f-43bc-bf78-f2b31a4e7220" providerId="ADAL" clId="{EB36B443-28A9-674E-B09F-0E2EFDB09DB2}" dt="2023-04-09T00:49:50.070" v="667" actId="207"/>
          <ac:spMkLst>
            <pc:docMk/>
            <pc:sldMk cId="245023267" sldId="954"/>
            <ac:spMk id="9" creationId="{992DADE4-C15B-14E6-91A8-7572273B9CA2}"/>
          </ac:spMkLst>
        </pc:spChg>
        <pc:spChg chg="add mod">
          <ac:chgData name="Gohil, Vasudev" userId="37215192-344f-43bc-bf78-f2b31a4e7220" providerId="ADAL" clId="{EB36B443-28A9-674E-B09F-0E2EFDB09DB2}" dt="2023-04-09T00:49:56.097" v="669" actId="207"/>
          <ac:spMkLst>
            <pc:docMk/>
            <pc:sldMk cId="245023267" sldId="954"/>
            <ac:spMk id="10" creationId="{073BD357-4EDB-1461-03D5-6D1F385A1F0F}"/>
          </ac:spMkLst>
        </pc:spChg>
        <pc:spChg chg="add mod">
          <ac:chgData name="Gohil, Vasudev" userId="37215192-344f-43bc-bf78-f2b31a4e7220" providerId="ADAL" clId="{EB36B443-28A9-674E-B09F-0E2EFDB09DB2}" dt="2023-04-09T00:49:14.693" v="666" actId="207"/>
          <ac:spMkLst>
            <pc:docMk/>
            <pc:sldMk cId="245023267" sldId="954"/>
            <ac:spMk id="11" creationId="{EF053F9A-E993-920A-0103-1B0364D966FE}"/>
          </ac:spMkLst>
        </pc:spChg>
        <pc:spChg chg="add mod">
          <ac:chgData name="Gohil, Vasudev" userId="37215192-344f-43bc-bf78-f2b31a4e7220" providerId="ADAL" clId="{EB36B443-28A9-674E-B09F-0E2EFDB09DB2}" dt="2023-04-09T00:48:09.293" v="654" actId="207"/>
          <ac:spMkLst>
            <pc:docMk/>
            <pc:sldMk cId="245023267" sldId="954"/>
            <ac:spMk id="12" creationId="{64D08569-533F-F268-9F92-14530EDB5A89}"/>
          </ac:spMkLst>
        </pc:spChg>
        <pc:picChg chg="add mod">
          <ac:chgData name="Gohil, Vasudev" userId="37215192-344f-43bc-bf78-f2b31a4e7220" providerId="ADAL" clId="{EB36B443-28A9-674E-B09F-0E2EFDB09DB2}" dt="2023-04-09T00:49:08.810" v="665" actId="14826"/>
          <ac:picMkLst>
            <pc:docMk/>
            <pc:sldMk cId="245023267" sldId="954"/>
            <ac:picMk id="4" creationId="{19BF9D28-4A90-2A56-09D0-2E083C65B2CB}"/>
          </ac:picMkLst>
        </pc:picChg>
        <pc:picChg chg="add mod">
          <ac:chgData name="Gohil, Vasudev" userId="37215192-344f-43bc-bf78-f2b31a4e7220" providerId="ADAL" clId="{EB36B443-28A9-674E-B09F-0E2EFDB09DB2}" dt="2023-04-09T00:47:51.725" v="652"/>
          <ac:picMkLst>
            <pc:docMk/>
            <pc:sldMk cId="245023267" sldId="954"/>
            <ac:picMk id="5" creationId="{53A450E3-2704-AEE2-E77E-0FFF609F8466}"/>
          </ac:picMkLst>
        </pc:picChg>
        <pc:picChg chg="add del mod">
          <ac:chgData name="Gohil, Vasudev" userId="37215192-344f-43bc-bf78-f2b31a4e7220" providerId="ADAL" clId="{EB36B443-28A9-674E-B09F-0E2EFDB09DB2}" dt="2023-04-09T00:49:03.124" v="664" actId="931"/>
          <ac:picMkLst>
            <pc:docMk/>
            <pc:sldMk cId="245023267" sldId="954"/>
            <ac:picMk id="14" creationId="{E1C7CF59-0E65-C4D5-C830-68E9C03F32D7}"/>
          </ac:picMkLst>
        </pc:picChg>
      </pc:sldChg>
      <pc:sldChg chg="addSp delSp modSp new mod delAnim modAnim">
        <pc:chgData name="Gohil, Vasudev" userId="37215192-344f-43bc-bf78-f2b31a4e7220" providerId="ADAL" clId="{EB36B443-28A9-674E-B09F-0E2EFDB09DB2}" dt="2023-04-28T02:45:59.793" v="7880" actId="20577"/>
        <pc:sldMkLst>
          <pc:docMk/>
          <pc:sldMk cId="3586340954" sldId="955"/>
        </pc:sldMkLst>
        <pc:spChg chg="mod">
          <ac:chgData name="Gohil, Vasudev" userId="37215192-344f-43bc-bf78-f2b31a4e7220" providerId="ADAL" clId="{EB36B443-28A9-674E-B09F-0E2EFDB09DB2}" dt="2023-04-09T02:32:58.120" v="809" actId="20577"/>
          <ac:spMkLst>
            <pc:docMk/>
            <pc:sldMk cId="3586340954" sldId="955"/>
            <ac:spMk id="2" creationId="{92E6156E-1540-E759-2E48-0A7462B35C51}"/>
          </ac:spMkLst>
        </pc:spChg>
        <pc:spChg chg="del">
          <ac:chgData name="Gohil, Vasudev" userId="37215192-344f-43bc-bf78-f2b31a4e7220" providerId="ADAL" clId="{EB36B443-28A9-674E-B09F-0E2EFDB09DB2}" dt="2023-04-09T02:24:31.162" v="677" actId="478"/>
          <ac:spMkLst>
            <pc:docMk/>
            <pc:sldMk cId="3586340954" sldId="955"/>
            <ac:spMk id="3" creationId="{CECD1178-8B34-27DE-BFDD-E05DA2C0B623}"/>
          </ac:spMkLst>
        </pc:spChg>
        <pc:spChg chg="add mod">
          <ac:chgData name="Gohil, Vasudev" userId="37215192-344f-43bc-bf78-f2b31a4e7220" providerId="ADAL" clId="{EB36B443-28A9-674E-B09F-0E2EFDB09DB2}" dt="2023-04-09T02:24:42.703" v="679" actId="692"/>
          <ac:spMkLst>
            <pc:docMk/>
            <pc:sldMk cId="3586340954" sldId="955"/>
            <ac:spMk id="9" creationId="{FF44F7F5-7586-57BD-B93E-6B7DD6EC3F4F}"/>
          </ac:spMkLst>
        </pc:spChg>
        <pc:spChg chg="add mod">
          <ac:chgData name="Gohil, Vasudev" userId="37215192-344f-43bc-bf78-f2b31a4e7220" providerId="ADAL" clId="{EB36B443-28A9-674E-B09F-0E2EFDB09DB2}" dt="2023-04-09T02:24:48.110" v="680" actId="692"/>
          <ac:spMkLst>
            <pc:docMk/>
            <pc:sldMk cId="3586340954" sldId="955"/>
            <ac:spMk id="10" creationId="{C958A62C-B125-F4D8-8138-89F9AAFAFC35}"/>
          </ac:spMkLst>
        </pc:spChg>
        <pc:spChg chg="add mod">
          <ac:chgData name="Gohil, Vasudev" userId="37215192-344f-43bc-bf78-f2b31a4e7220" providerId="ADAL" clId="{EB36B443-28A9-674E-B09F-0E2EFDB09DB2}" dt="2023-04-09T02:44:28.831" v="956" actId="1076"/>
          <ac:spMkLst>
            <pc:docMk/>
            <pc:sldMk cId="3586340954" sldId="955"/>
            <ac:spMk id="11" creationId="{AB4A0E30-E7DF-FF8D-326A-7175D45E445A}"/>
          </ac:spMkLst>
        </pc:spChg>
        <pc:spChg chg="add mod">
          <ac:chgData name="Gohil, Vasudev" userId="37215192-344f-43bc-bf78-f2b31a4e7220" providerId="ADAL" clId="{EB36B443-28A9-674E-B09F-0E2EFDB09DB2}" dt="2023-04-09T02:24:51.956" v="681" actId="207"/>
          <ac:spMkLst>
            <pc:docMk/>
            <pc:sldMk cId="3586340954" sldId="955"/>
            <ac:spMk id="12" creationId="{CA5E275E-4260-6235-CF35-767977ADDBD7}"/>
          </ac:spMkLst>
        </pc:spChg>
        <pc:spChg chg="add mod">
          <ac:chgData name="Gohil, Vasudev" userId="37215192-344f-43bc-bf78-f2b31a4e7220" providerId="ADAL" clId="{EB36B443-28A9-674E-B09F-0E2EFDB09DB2}" dt="2023-04-09T02:24:59.613" v="684" actId="207"/>
          <ac:spMkLst>
            <pc:docMk/>
            <pc:sldMk cId="3586340954" sldId="955"/>
            <ac:spMk id="13" creationId="{865F0BAA-ADBD-D3C6-390A-EF8B5E346BFA}"/>
          </ac:spMkLst>
        </pc:spChg>
        <pc:spChg chg="add mod">
          <ac:chgData name="Gohil, Vasudev" userId="37215192-344f-43bc-bf78-f2b31a4e7220" providerId="ADAL" clId="{EB36B443-28A9-674E-B09F-0E2EFDB09DB2}" dt="2023-04-09T02:24:37.200" v="678" actId="207"/>
          <ac:spMkLst>
            <pc:docMk/>
            <pc:sldMk cId="3586340954" sldId="955"/>
            <ac:spMk id="14" creationId="{818371C9-467B-2DC8-ADCA-6950F103E292}"/>
          </ac:spMkLst>
        </pc:spChg>
        <pc:spChg chg="add mod">
          <ac:chgData name="Gohil, Vasudev" userId="37215192-344f-43bc-bf78-f2b31a4e7220" providerId="ADAL" clId="{EB36B443-28A9-674E-B09F-0E2EFDB09DB2}" dt="2023-04-09T02:24:26.618" v="676" actId="207"/>
          <ac:spMkLst>
            <pc:docMk/>
            <pc:sldMk cId="3586340954" sldId="955"/>
            <ac:spMk id="15" creationId="{A021C8D8-2063-1C01-0E65-B5AE8AD15782}"/>
          </ac:spMkLst>
        </pc:spChg>
        <pc:spChg chg="add del mod">
          <ac:chgData name="Gohil, Vasudev" userId="37215192-344f-43bc-bf78-f2b31a4e7220" providerId="ADAL" clId="{EB36B443-28A9-674E-B09F-0E2EFDB09DB2}" dt="2023-04-09T02:39:33.750" v="894" actId="478"/>
          <ac:spMkLst>
            <pc:docMk/>
            <pc:sldMk cId="3586340954" sldId="955"/>
            <ac:spMk id="17" creationId="{FAC267A6-1EE1-5621-610B-5A8D8634F7AE}"/>
          </ac:spMkLst>
        </pc:spChg>
        <pc:spChg chg="add del mod">
          <ac:chgData name="Gohil, Vasudev" userId="37215192-344f-43bc-bf78-f2b31a4e7220" providerId="ADAL" clId="{EB36B443-28A9-674E-B09F-0E2EFDB09DB2}" dt="2023-04-09T02:39:27.469" v="892" actId="478"/>
          <ac:spMkLst>
            <pc:docMk/>
            <pc:sldMk cId="3586340954" sldId="955"/>
            <ac:spMk id="19" creationId="{D536A153-0605-DAA2-1F4A-220A5578E7AF}"/>
          </ac:spMkLst>
        </pc:spChg>
        <pc:spChg chg="add mod">
          <ac:chgData name="Gohil, Vasudev" userId="37215192-344f-43bc-bf78-f2b31a4e7220" providerId="ADAL" clId="{EB36B443-28A9-674E-B09F-0E2EFDB09DB2}" dt="2023-04-28T02:45:56.422" v="7879" actId="20577"/>
          <ac:spMkLst>
            <pc:docMk/>
            <pc:sldMk cId="3586340954" sldId="955"/>
            <ac:spMk id="20" creationId="{89963A78-7A3A-9C0E-6E48-9B994BA2D5C8}"/>
          </ac:spMkLst>
        </pc:spChg>
        <pc:spChg chg="add mod">
          <ac:chgData name="Gohil, Vasudev" userId="37215192-344f-43bc-bf78-f2b31a4e7220" providerId="ADAL" clId="{EB36B443-28A9-674E-B09F-0E2EFDB09DB2}" dt="2023-04-28T02:45:59.793" v="7880" actId="20577"/>
          <ac:spMkLst>
            <pc:docMk/>
            <pc:sldMk cId="3586340954" sldId="955"/>
            <ac:spMk id="21" creationId="{5ADAF04D-C363-9629-85E4-AB4A2474D3C8}"/>
          </ac:spMkLst>
        </pc:spChg>
        <pc:spChg chg="add del mod">
          <ac:chgData name="Gohil, Vasudev" userId="37215192-344f-43bc-bf78-f2b31a4e7220" providerId="ADAL" clId="{EB36B443-28A9-674E-B09F-0E2EFDB09DB2}" dt="2023-04-09T02:42:37.686" v="940" actId="478"/>
          <ac:spMkLst>
            <pc:docMk/>
            <pc:sldMk cId="3586340954" sldId="955"/>
            <ac:spMk id="22" creationId="{4EC4386D-5AB8-E7F1-57A6-C6FC203EFED1}"/>
          </ac:spMkLst>
        </pc:spChg>
        <pc:spChg chg="add del mod">
          <ac:chgData name="Gohil, Vasudev" userId="37215192-344f-43bc-bf78-f2b31a4e7220" providerId="ADAL" clId="{EB36B443-28A9-674E-B09F-0E2EFDB09DB2}" dt="2023-04-09T02:58:41.126" v="1239" actId="478"/>
          <ac:spMkLst>
            <pc:docMk/>
            <pc:sldMk cId="3586340954" sldId="955"/>
            <ac:spMk id="23" creationId="{166ACAAD-9F7E-1AB4-50CE-7ABE01FC1328}"/>
          </ac:spMkLst>
        </pc:spChg>
        <pc:spChg chg="add mod">
          <ac:chgData name="Gohil, Vasudev" userId="37215192-344f-43bc-bf78-f2b31a4e7220" providerId="ADAL" clId="{EB36B443-28A9-674E-B09F-0E2EFDB09DB2}" dt="2023-04-09T02:57:51.894" v="1227" actId="1076"/>
          <ac:spMkLst>
            <pc:docMk/>
            <pc:sldMk cId="3586340954" sldId="955"/>
            <ac:spMk id="24" creationId="{300A2F2B-E5CA-E14A-17DE-EC8C3F20CD85}"/>
          </ac:spMkLst>
        </pc:spChg>
        <pc:spChg chg="add mod">
          <ac:chgData name="Gohil, Vasudev" userId="37215192-344f-43bc-bf78-f2b31a4e7220" providerId="ADAL" clId="{EB36B443-28A9-674E-B09F-0E2EFDB09DB2}" dt="2023-04-09T02:57:58.384" v="1228" actId="1076"/>
          <ac:spMkLst>
            <pc:docMk/>
            <pc:sldMk cId="3586340954" sldId="955"/>
            <ac:spMk id="25" creationId="{9ED71984-376C-49F5-8DDC-E86A414298B9}"/>
          </ac:spMkLst>
        </pc:spChg>
        <pc:spChg chg="add mod">
          <ac:chgData name="Gohil, Vasudev" userId="37215192-344f-43bc-bf78-f2b31a4e7220" providerId="ADAL" clId="{EB36B443-28A9-674E-B09F-0E2EFDB09DB2}" dt="2023-04-09T03:00:34.355" v="1252" actId="20577"/>
          <ac:spMkLst>
            <pc:docMk/>
            <pc:sldMk cId="3586340954" sldId="955"/>
            <ac:spMk id="26" creationId="{ACD126B5-F9EA-9C9B-5893-37EB18D2F7D7}"/>
          </ac:spMkLst>
        </pc:spChg>
        <pc:picChg chg="add mod">
          <ac:chgData name="Gohil, Vasudev" userId="37215192-344f-43bc-bf78-f2b31a4e7220" providerId="ADAL" clId="{EB36B443-28A9-674E-B09F-0E2EFDB09DB2}" dt="2023-04-09T02:30:54.659" v="717" actId="12788"/>
          <ac:picMkLst>
            <pc:docMk/>
            <pc:sldMk cId="3586340954" sldId="955"/>
            <ac:picMk id="4" creationId="{C8189DB3-6BA2-7843-829D-BE5D7E4EB45B}"/>
          </ac:picMkLst>
        </pc:picChg>
        <pc:picChg chg="add mod">
          <ac:chgData name="Gohil, Vasudev" userId="37215192-344f-43bc-bf78-f2b31a4e7220" providerId="ADAL" clId="{EB36B443-28A9-674E-B09F-0E2EFDB09DB2}" dt="2023-04-09T02:31:24.541" v="722" actId="552"/>
          <ac:picMkLst>
            <pc:docMk/>
            <pc:sldMk cId="3586340954" sldId="955"/>
            <ac:picMk id="5" creationId="{0522FCAC-7131-DE67-AB36-B805A9961F4D}"/>
          </ac:picMkLst>
        </pc:picChg>
        <pc:picChg chg="add mod">
          <ac:chgData name="Gohil, Vasudev" userId="37215192-344f-43bc-bf78-f2b31a4e7220" providerId="ADAL" clId="{EB36B443-28A9-674E-B09F-0E2EFDB09DB2}" dt="2023-04-09T02:31:31.634" v="725" actId="552"/>
          <ac:picMkLst>
            <pc:docMk/>
            <pc:sldMk cId="3586340954" sldId="955"/>
            <ac:picMk id="6" creationId="{D80B9734-13D2-0B26-7D68-3B1A63C135D7}"/>
          </ac:picMkLst>
        </pc:picChg>
        <pc:picChg chg="add mod">
          <ac:chgData name="Gohil, Vasudev" userId="37215192-344f-43bc-bf78-f2b31a4e7220" providerId="ADAL" clId="{EB36B443-28A9-674E-B09F-0E2EFDB09DB2}" dt="2023-04-09T02:31:31.634" v="725" actId="552"/>
          <ac:picMkLst>
            <pc:docMk/>
            <pc:sldMk cId="3586340954" sldId="955"/>
            <ac:picMk id="7" creationId="{6AC7FC65-4B2F-B707-BE57-CD26303E00B7}"/>
          </ac:picMkLst>
        </pc:picChg>
        <pc:picChg chg="add mod">
          <ac:chgData name="Gohil, Vasudev" userId="37215192-344f-43bc-bf78-f2b31a4e7220" providerId="ADAL" clId="{EB36B443-28A9-674E-B09F-0E2EFDB09DB2}" dt="2023-04-09T02:29:12.802" v="705" actId="14826"/>
          <ac:picMkLst>
            <pc:docMk/>
            <pc:sldMk cId="3586340954" sldId="955"/>
            <ac:picMk id="8" creationId="{CDAABB18-B6E7-80FE-94EE-CBEE69A4D047}"/>
          </ac:picMkLst>
        </pc:picChg>
        <pc:picChg chg="add mod">
          <ac:chgData name="Gohil, Vasudev" userId="37215192-344f-43bc-bf78-f2b31a4e7220" providerId="ADAL" clId="{EB36B443-28A9-674E-B09F-0E2EFDB09DB2}" dt="2023-04-09T02:27:16.700" v="694" actId="14826"/>
          <ac:picMkLst>
            <pc:docMk/>
            <pc:sldMk cId="3586340954" sldId="955"/>
            <ac:picMk id="16" creationId="{CC8E3F5B-DFB1-5B60-4FA1-6469D6AD59F1}"/>
          </ac:picMkLst>
        </pc:picChg>
        <pc:picChg chg="add mod">
          <ac:chgData name="Gohil, Vasudev" userId="37215192-344f-43bc-bf78-f2b31a4e7220" providerId="ADAL" clId="{EB36B443-28A9-674E-B09F-0E2EFDB09DB2}" dt="2023-04-09T02:27:25.119" v="695" actId="14826"/>
          <ac:picMkLst>
            <pc:docMk/>
            <pc:sldMk cId="3586340954" sldId="955"/>
            <ac:picMk id="18" creationId="{B15FDD12-0EAE-99C3-A5B2-B7EDFE31C397}"/>
          </ac:picMkLst>
        </pc:picChg>
      </pc:sldChg>
      <pc:sldChg chg="modSp new del mod">
        <pc:chgData name="Gohil, Vasudev" userId="37215192-344f-43bc-bf78-f2b31a4e7220" providerId="ADAL" clId="{EB36B443-28A9-674E-B09F-0E2EFDB09DB2}" dt="2023-04-09T06:05:21.684" v="2019" actId="2696"/>
        <pc:sldMkLst>
          <pc:docMk/>
          <pc:sldMk cId="1868981418" sldId="956"/>
        </pc:sldMkLst>
        <pc:spChg chg="mod">
          <ac:chgData name="Gohil, Vasudev" userId="37215192-344f-43bc-bf78-f2b31a4e7220" providerId="ADAL" clId="{EB36B443-28A9-674E-B09F-0E2EFDB09DB2}" dt="2023-04-09T05:50:51.463" v="1807" actId="20577"/>
          <ac:spMkLst>
            <pc:docMk/>
            <pc:sldMk cId="1868981418" sldId="956"/>
            <ac:spMk id="2" creationId="{198EEF1C-5855-C924-6D86-D61F1F6E4F01}"/>
          </ac:spMkLst>
        </pc:spChg>
      </pc:sldChg>
      <pc:sldChg chg="addSp delSp modSp new mod modAnim">
        <pc:chgData name="Gohil, Vasudev" userId="37215192-344f-43bc-bf78-f2b31a4e7220" providerId="ADAL" clId="{EB36B443-28A9-674E-B09F-0E2EFDB09DB2}" dt="2023-04-24T03:41:19.539" v="6063"/>
        <pc:sldMkLst>
          <pc:docMk/>
          <pc:sldMk cId="4031562965" sldId="957"/>
        </pc:sldMkLst>
        <pc:spChg chg="mod">
          <ac:chgData name="Gohil, Vasudev" userId="37215192-344f-43bc-bf78-f2b31a4e7220" providerId="ADAL" clId="{EB36B443-28A9-674E-B09F-0E2EFDB09DB2}" dt="2023-04-09T03:01:18.161" v="1277" actId="5793"/>
          <ac:spMkLst>
            <pc:docMk/>
            <pc:sldMk cId="4031562965" sldId="957"/>
            <ac:spMk id="2" creationId="{7CC62011-18B4-1998-05C7-CD06F1014181}"/>
          </ac:spMkLst>
        </pc:spChg>
        <pc:spChg chg="del">
          <ac:chgData name="Gohil, Vasudev" userId="37215192-344f-43bc-bf78-f2b31a4e7220" providerId="ADAL" clId="{EB36B443-28A9-674E-B09F-0E2EFDB09DB2}" dt="2023-04-10T05:24:03.918" v="5273" actId="931"/>
          <ac:spMkLst>
            <pc:docMk/>
            <pc:sldMk cId="4031562965" sldId="957"/>
            <ac:spMk id="3" creationId="{08138A64-B9FC-DA0D-81E9-B0299FB6D4A1}"/>
          </ac:spMkLst>
        </pc:spChg>
        <pc:spChg chg="add mod">
          <ac:chgData name="Gohil, Vasudev" userId="37215192-344f-43bc-bf78-f2b31a4e7220" providerId="ADAL" clId="{EB36B443-28A9-674E-B09F-0E2EFDB09DB2}" dt="2023-04-24T03:40:30.330" v="6051" actId="1076"/>
          <ac:spMkLst>
            <pc:docMk/>
            <pc:sldMk cId="4031562965" sldId="957"/>
            <ac:spMk id="3" creationId="{8C0D40B3-9CC5-8042-0E70-3C214315E00E}"/>
          </ac:spMkLst>
        </pc:spChg>
        <pc:spChg chg="add mod">
          <ac:chgData name="Gohil, Vasudev" userId="37215192-344f-43bc-bf78-f2b31a4e7220" providerId="ADAL" clId="{EB36B443-28A9-674E-B09F-0E2EFDB09DB2}" dt="2023-04-24T03:40:26.947" v="6050" actId="1076"/>
          <ac:spMkLst>
            <pc:docMk/>
            <pc:sldMk cId="4031562965" sldId="957"/>
            <ac:spMk id="6" creationId="{25E1B29D-8E5D-B0B9-7514-13F57B9DAD43}"/>
          </ac:spMkLst>
        </pc:spChg>
        <pc:spChg chg="add del mod">
          <ac:chgData name="Gohil, Vasudev" userId="37215192-344f-43bc-bf78-f2b31a4e7220" providerId="ADAL" clId="{EB36B443-28A9-674E-B09F-0E2EFDB09DB2}" dt="2023-04-10T05:35:08.734" v="5423" actId="478"/>
          <ac:spMkLst>
            <pc:docMk/>
            <pc:sldMk cId="4031562965" sldId="957"/>
            <ac:spMk id="18" creationId="{5AEA68AC-1FCA-491B-F117-EA7562FDEF1E}"/>
          </ac:spMkLst>
        </pc:spChg>
        <pc:picChg chg="add del mod">
          <ac:chgData name="Gohil, Vasudev" userId="37215192-344f-43bc-bf78-f2b31a4e7220" providerId="ADAL" clId="{EB36B443-28A9-674E-B09F-0E2EFDB09DB2}" dt="2023-04-10T05:35:06.241" v="5422" actId="478"/>
          <ac:picMkLst>
            <pc:docMk/>
            <pc:sldMk cId="4031562965" sldId="957"/>
            <ac:picMk id="5" creationId="{246F9376-4F6C-715E-9665-878E95A65F4E}"/>
          </ac:picMkLst>
        </pc:picChg>
        <pc:picChg chg="add del mod">
          <ac:chgData name="Gohil, Vasudev" userId="37215192-344f-43bc-bf78-f2b31a4e7220" providerId="ADAL" clId="{EB36B443-28A9-674E-B09F-0E2EFDB09DB2}" dt="2023-04-10T05:28:30.990" v="5390" actId="478"/>
          <ac:picMkLst>
            <pc:docMk/>
            <pc:sldMk cId="4031562965" sldId="957"/>
            <ac:picMk id="8" creationId="{B0EE4C6D-301E-F385-3964-3CDC30DC5AE3}"/>
          </ac:picMkLst>
        </pc:picChg>
        <pc:picChg chg="add del mod">
          <ac:chgData name="Gohil, Vasudev" userId="37215192-344f-43bc-bf78-f2b31a4e7220" providerId="ADAL" clId="{EB36B443-28A9-674E-B09F-0E2EFDB09DB2}" dt="2023-04-10T05:29:18.100" v="5397" actId="478"/>
          <ac:picMkLst>
            <pc:docMk/>
            <pc:sldMk cId="4031562965" sldId="957"/>
            <ac:picMk id="10" creationId="{5CBA1D20-C2A0-2AF0-CE81-60F83381B37B}"/>
          </ac:picMkLst>
        </pc:picChg>
        <pc:picChg chg="add del mod">
          <ac:chgData name="Gohil, Vasudev" userId="37215192-344f-43bc-bf78-f2b31a4e7220" providerId="ADAL" clId="{EB36B443-28A9-674E-B09F-0E2EFDB09DB2}" dt="2023-04-10T05:32:52.878" v="5404" actId="478"/>
          <ac:picMkLst>
            <pc:docMk/>
            <pc:sldMk cId="4031562965" sldId="957"/>
            <ac:picMk id="12" creationId="{B13959CE-CDE3-F920-5F9D-F758E79509A9}"/>
          </ac:picMkLst>
        </pc:picChg>
        <pc:picChg chg="add del mod">
          <ac:chgData name="Gohil, Vasudev" userId="37215192-344f-43bc-bf78-f2b31a4e7220" providerId="ADAL" clId="{EB36B443-28A9-674E-B09F-0E2EFDB09DB2}" dt="2023-04-10T05:34:14.799" v="5412" actId="478"/>
          <ac:picMkLst>
            <pc:docMk/>
            <pc:sldMk cId="4031562965" sldId="957"/>
            <ac:picMk id="14" creationId="{E48391AD-573B-BE2E-0F03-3315BB4E24E3}"/>
          </ac:picMkLst>
        </pc:picChg>
        <pc:picChg chg="add mod">
          <ac:chgData name="Gohil, Vasudev" userId="37215192-344f-43bc-bf78-f2b31a4e7220" providerId="ADAL" clId="{EB36B443-28A9-674E-B09F-0E2EFDB09DB2}" dt="2023-04-10T05:35:20.789" v="5425" actId="1076"/>
          <ac:picMkLst>
            <pc:docMk/>
            <pc:sldMk cId="4031562965" sldId="957"/>
            <ac:picMk id="16" creationId="{D9557A9D-8BA1-E593-CC2C-4DA2281EC0E8}"/>
          </ac:picMkLst>
        </pc:picChg>
      </pc:sldChg>
      <pc:sldChg chg="addSp delSp modSp new mod modAnim">
        <pc:chgData name="Gohil, Vasudev" userId="37215192-344f-43bc-bf78-f2b31a4e7220" providerId="ADAL" clId="{EB36B443-28A9-674E-B09F-0E2EFDB09DB2}" dt="2023-04-24T03:40:56.442" v="6060" actId="1076"/>
        <pc:sldMkLst>
          <pc:docMk/>
          <pc:sldMk cId="2784630984" sldId="958"/>
        </pc:sldMkLst>
        <pc:spChg chg="mod">
          <ac:chgData name="Gohil, Vasudev" userId="37215192-344f-43bc-bf78-f2b31a4e7220" providerId="ADAL" clId="{EB36B443-28A9-674E-B09F-0E2EFDB09DB2}" dt="2023-04-09T03:01:29.593" v="1302" actId="5793"/>
          <ac:spMkLst>
            <pc:docMk/>
            <pc:sldMk cId="2784630984" sldId="958"/>
            <ac:spMk id="2" creationId="{40ABC06C-3BA2-CACC-DD26-F63BD5F751AA}"/>
          </ac:spMkLst>
        </pc:spChg>
        <pc:spChg chg="del">
          <ac:chgData name="Gohil, Vasudev" userId="37215192-344f-43bc-bf78-f2b31a4e7220" providerId="ADAL" clId="{EB36B443-28A9-674E-B09F-0E2EFDB09DB2}" dt="2023-04-17T18:05:54.884" v="5436" actId="931"/>
          <ac:spMkLst>
            <pc:docMk/>
            <pc:sldMk cId="2784630984" sldId="958"/>
            <ac:spMk id="3" creationId="{94BE18EC-C040-2421-5DA7-D1AE59A782FB}"/>
          </ac:spMkLst>
        </pc:spChg>
        <pc:spChg chg="add mod">
          <ac:chgData name="Gohil, Vasudev" userId="37215192-344f-43bc-bf78-f2b31a4e7220" providerId="ADAL" clId="{EB36B443-28A9-674E-B09F-0E2EFDB09DB2}" dt="2023-04-24T03:39:37.746" v="6040" actId="20577"/>
          <ac:spMkLst>
            <pc:docMk/>
            <pc:sldMk cId="2784630984" sldId="958"/>
            <ac:spMk id="6" creationId="{70404082-02A9-8A22-B309-59A75415F0AA}"/>
          </ac:spMkLst>
        </pc:spChg>
        <pc:spChg chg="add mod">
          <ac:chgData name="Gohil, Vasudev" userId="37215192-344f-43bc-bf78-f2b31a4e7220" providerId="ADAL" clId="{EB36B443-28A9-674E-B09F-0E2EFDB09DB2}" dt="2023-04-24T03:40:56.442" v="6060" actId="1076"/>
          <ac:spMkLst>
            <pc:docMk/>
            <pc:sldMk cId="2784630984" sldId="958"/>
            <ac:spMk id="7" creationId="{435B99CB-B47E-1351-C1D7-0EFAA0B7661E}"/>
          </ac:spMkLst>
        </pc:spChg>
        <pc:picChg chg="add mod">
          <ac:chgData name="Gohil, Vasudev" userId="37215192-344f-43bc-bf78-f2b31a4e7220" providerId="ADAL" clId="{EB36B443-28A9-674E-B09F-0E2EFDB09DB2}" dt="2023-04-17T18:06:10.760" v="5442" actId="1076"/>
          <ac:picMkLst>
            <pc:docMk/>
            <pc:sldMk cId="2784630984" sldId="958"/>
            <ac:picMk id="5" creationId="{26553779-234B-1518-0BA9-FF03A3299232}"/>
          </ac:picMkLst>
        </pc:picChg>
      </pc:sldChg>
      <pc:sldChg chg="addSp delSp modSp new del mod">
        <pc:chgData name="Gohil, Vasudev" userId="37215192-344f-43bc-bf78-f2b31a4e7220" providerId="ADAL" clId="{EB36B443-28A9-674E-B09F-0E2EFDB09DB2}" dt="2023-04-09T22:58:12.580" v="4226" actId="2696"/>
        <pc:sldMkLst>
          <pc:docMk/>
          <pc:sldMk cId="664727064" sldId="959"/>
        </pc:sldMkLst>
        <pc:spChg chg="mod">
          <ac:chgData name="Gohil, Vasudev" userId="37215192-344f-43bc-bf78-f2b31a4e7220" providerId="ADAL" clId="{EB36B443-28A9-674E-B09F-0E2EFDB09DB2}" dt="2023-04-09T20:38:54.036" v="2847" actId="20577"/>
          <ac:spMkLst>
            <pc:docMk/>
            <pc:sldMk cId="664727064" sldId="959"/>
            <ac:spMk id="2" creationId="{A7FB10E8-AAEF-D0AE-528B-DCE0ACED8806}"/>
          </ac:spMkLst>
        </pc:spChg>
        <pc:spChg chg="del">
          <ac:chgData name="Gohil, Vasudev" userId="37215192-344f-43bc-bf78-f2b31a4e7220" providerId="ADAL" clId="{EB36B443-28A9-674E-B09F-0E2EFDB09DB2}" dt="2023-04-09T06:11:04.700" v="2025" actId="478"/>
          <ac:spMkLst>
            <pc:docMk/>
            <pc:sldMk cId="664727064" sldId="959"/>
            <ac:spMk id="3" creationId="{C6B71BD9-8FE6-2BAC-214E-09A3978D8EA8}"/>
          </ac:spMkLst>
        </pc:spChg>
        <pc:picChg chg="add mod">
          <ac:chgData name="Gohil, Vasudev" userId="37215192-344f-43bc-bf78-f2b31a4e7220" providerId="ADAL" clId="{EB36B443-28A9-674E-B09F-0E2EFDB09DB2}" dt="2023-04-09T06:11:02.416" v="2024"/>
          <ac:picMkLst>
            <pc:docMk/>
            <pc:sldMk cId="664727064" sldId="959"/>
            <ac:picMk id="4" creationId="{A76D95AA-3675-D9F4-6B05-DFE084EA2EE9}"/>
          </ac:picMkLst>
        </pc:picChg>
      </pc:sldChg>
      <pc:sldChg chg="add del">
        <pc:chgData name="Gohil, Vasudev" userId="37215192-344f-43bc-bf78-f2b31a4e7220" providerId="ADAL" clId="{EB36B443-28A9-674E-B09F-0E2EFDB09DB2}" dt="2023-04-28T04:40:56.763" v="9049" actId="2696"/>
        <pc:sldMkLst>
          <pc:docMk/>
          <pc:sldMk cId="3429354933" sldId="959"/>
        </pc:sldMkLst>
      </pc:sldChg>
      <pc:sldChg chg="addSp delSp modSp add del mod delAnim modAnim">
        <pc:chgData name="Gohil, Vasudev" userId="37215192-344f-43bc-bf78-f2b31a4e7220" providerId="ADAL" clId="{EB36B443-28A9-674E-B09F-0E2EFDB09DB2}" dt="2023-04-09T03:33:18.402" v="1534" actId="2696"/>
        <pc:sldMkLst>
          <pc:docMk/>
          <pc:sldMk cId="3670002296" sldId="960"/>
        </pc:sldMkLst>
        <pc:spChg chg="add del mod">
          <ac:chgData name="Gohil, Vasudev" userId="37215192-344f-43bc-bf78-f2b31a4e7220" providerId="ADAL" clId="{EB36B443-28A9-674E-B09F-0E2EFDB09DB2}" dt="2023-04-09T03:07:36.845" v="1345" actId="478"/>
          <ac:spMkLst>
            <pc:docMk/>
            <pc:sldMk cId="3670002296" sldId="960"/>
            <ac:spMk id="6" creationId="{9F8FB548-D855-5B89-DA23-F3B4425D8430}"/>
          </ac:spMkLst>
        </pc:spChg>
        <pc:graphicFrameChg chg="del">
          <ac:chgData name="Gohil, Vasudev" userId="37215192-344f-43bc-bf78-f2b31a4e7220" providerId="ADAL" clId="{EB36B443-28A9-674E-B09F-0E2EFDB09DB2}" dt="2023-04-09T03:07:31.742" v="1344" actId="478"/>
          <ac:graphicFrameMkLst>
            <pc:docMk/>
            <pc:sldMk cId="3670002296" sldId="960"/>
            <ac:graphicFrameMk id="4" creationId="{A157AE5D-382A-34D7-3DAE-16083A5F0132}"/>
          </ac:graphicFrameMkLst>
        </pc:graphicFrameChg>
        <pc:graphicFrameChg chg="add del mod">
          <ac:chgData name="Gohil, Vasudev" userId="37215192-344f-43bc-bf78-f2b31a4e7220" providerId="ADAL" clId="{EB36B443-28A9-674E-B09F-0E2EFDB09DB2}" dt="2023-04-09T03:13:39.950" v="1358" actId="478"/>
          <ac:graphicFrameMkLst>
            <pc:docMk/>
            <pc:sldMk cId="3670002296" sldId="960"/>
            <ac:graphicFrameMk id="10" creationId="{8A179DBA-EE34-F8C1-3B3D-A6438842A7C9}"/>
          </ac:graphicFrameMkLst>
        </pc:graphicFrameChg>
        <pc:picChg chg="add del mod">
          <ac:chgData name="Gohil, Vasudev" userId="37215192-344f-43bc-bf78-f2b31a4e7220" providerId="ADAL" clId="{EB36B443-28A9-674E-B09F-0E2EFDB09DB2}" dt="2023-04-09T03:08:07.639" v="1350" actId="478"/>
          <ac:picMkLst>
            <pc:docMk/>
            <pc:sldMk cId="3670002296" sldId="960"/>
            <ac:picMk id="3" creationId="{9979BBF6-3021-A326-458B-2C8888D14F9B}"/>
          </ac:picMkLst>
        </pc:picChg>
        <pc:picChg chg="add del mod">
          <ac:chgData name="Gohil, Vasudev" userId="37215192-344f-43bc-bf78-f2b31a4e7220" providerId="ADAL" clId="{EB36B443-28A9-674E-B09F-0E2EFDB09DB2}" dt="2023-04-09T03:08:06.246" v="1349" actId="478"/>
          <ac:picMkLst>
            <pc:docMk/>
            <pc:sldMk cId="3670002296" sldId="960"/>
            <ac:picMk id="7" creationId="{FFF0D69B-85B3-0618-3A2B-D340A1AECD54}"/>
          </ac:picMkLst>
        </pc:picChg>
        <pc:picChg chg="add del mod">
          <ac:chgData name="Gohil, Vasudev" userId="37215192-344f-43bc-bf78-f2b31a4e7220" providerId="ADAL" clId="{EB36B443-28A9-674E-B09F-0E2EFDB09DB2}" dt="2023-04-09T03:09:21.998" v="1352" actId="478"/>
          <ac:picMkLst>
            <pc:docMk/>
            <pc:sldMk cId="3670002296" sldId="960"/>
            <ac:picMk id="8" creationId="{C6CB0420-38FA-5CA8-2479-892E5EBA68AC}"/>
          </ac:picMkLst>
        </pc:picChg>
        <pc:picChg chg="add del mod">
          <ac:chgData name="Gohil, Vasudev" userId="37215192-344f-43bc-bf78-f2b31a4e7220" providerId="ADAL" clId="{EB36B443-28A9-674E-B09F-0E2EFDB09DB2}" dt="2023-04-09T03:09:48.302" v="1354" actId="478"/>
          <ac:picMkLst>
            <pc:docMk/>
            <pc:sldMk cId="3670002296" sldId="960"/>
            <ac:picMk id="9" creationId="{E9837CB5-F161-6AB4-2665-EDD33710D627}"/>
          </ac:picMkLst>
        </pc:picChg>
      </pc:sldChg>
      <pc:sldChg chg="addSp delSp modSp add del mod delAnim modAnim">
        <pc:chgData name="Gohil, Vasudev" userId="37215192-344f-43bc-bf78-f2b31a4e7220" providerId="ADAL" clId="{EB36B443-28A9-674E-B09F-0E2EFDB09DB2}" dt="2023-04-09T06:03:04.541" v="1973" actId="2696"/>
        <pc:sldMkLst>
          <pc:docMk/>
          <pc:sldMk cId="3963944841" sldId="960"/>
        </pc:sldMkLst>
        <pc:spChg chg="mod">
          <ac:chgData name="Gohil, Vasudev" userId="37215192-344f-43bc-bf78-f2b31a4e7220" providerId="ADAL" clId="{EB36B443-28A9-674E-B09F-0E2EFDB09DB2}" dt="2023-04-09T05:49:01.968" v="1771" actId="20577"/>
          <ac:spMkLst>
            <pc:docMk/>
            <pc:sldMk cId="3963944841" sldId="960"/>
            <ac:spMk id="2" creationId="{92E6156E-1540-E759-2E48-0A7462B35C51}"/>
          </ac:spMkLst>
        </pc:spChg>
        <pc:spChg chg="add mod">
          <ac:chgData name="Gohil, Vasudev" userId="37215192-344f-43bc-bf78-f2b31a4e7220" providerId="ADAL" clId="{EB36B443-28A9-674E-B09F-0E2EFDB09DB2}" dt="2023-04-09T05:41:46.214" v="1672" actId="1076"/>
          <ac:spMkLst>
            <pc:docMk/>
            <pc:sldMk cId="3963944841" sldId="960"/>
            <ac:spMk id="3" creationId="{8B221143-639E-5031-0C3F-4FC4A5BC3C13}"/>
          </ac:spMkLst>
        </pc:spChg>
        <pc:spChg chg="add mod">
          <ac:chgData name="Gohil, Vasudev" userId="37215192-344f-43bc-bf78-f2b31a4e7220" providerId="ADAL" clId="{EB36B443-28A9-674E-B09F-0E2EFDB09DB2}" dt="2023-04-09T05:36:29.956" v="1599" actId="1076"/>
          <ac:spMkLst>
            <pc:docMk/>
            <pc:sldMk cId="3963944841" sldId="960"/>
            <ac:spMk id="17" creationId="{0BCC1E61-0040-1DCE-655D-37D3C06B3E2F}"/>
          </ac:spMkLst>
        </pc:spChg>
        <pc:spChg chg="add mod">
          <ac:chgData name="Gohil, Vasudev" userId="37215192-344f-43bc-bf78-f2b31a4e7220" providerId="ADAL" clId="{EB36B443-28A9-674E-B09F-0E2EFDB09DB2}" dt="2023-04-09T05:41:35.065" v="1670" actId="14100"/>
          <ac:spMkLst>
            <pc:docMk/>
            <pc:sldMk cId="3963944841" sldId="960"/>
            <ac:spMk id="23" creationId="{D67360E0-3200-1A3E-1F16-98D9B90D3AE2}"/>
          </ac:spMkLst>
        </pc:spChg>
        <pc:spChg chg="add mod">
          <ac:chgData name="Gohil, Vasudev" userId="37215192-344f-43bc-bf78-f2b31a4e7220" providerId="ADAL" clId="{EB36B443-28A9-674E-B09F-0E2EFDB09DB2}" dt="2023-04-09T05:39:29.310" v="1643" actId="1076"/>
          <ac:spMkLst>
            <pc:docMk/>
            <pc:sldMk cId="3963944841" sldId="960"/>
            <ac:spMk id="27" creationId="{747B0D80-2ECD-9449-C307-A198DE591B57}"/>
          </ac:spMkLst>
        </pc:spChg>
        <pc:spChg chg="add del mod">
          <ac:chgData name="Gohil, Vasudev" userId="37215192-344f-43bc-bf78-f2b31a4e7220" providerId="ADAL" clId="{EB36B443-28A9-674E-B09F-0E2EFDB09DB2}" dt="2023-04-09T05:49:17.461" v="1782" actId="478"/>
          <ac:spMkLst>
            <pc:docMk/>
            <pc:sldMk cId="3963944841" sldId="960"/>
            <ac:spMk id="28" creationId="{ADE623A4-F655-C9A7-6DD5-8675890E0D57}"/>
          </ac:spMkLst>
        </pc:spChg>
        <pc:spChg chg="add del mod">
          <ac:chgData name="Gohil, Vasudev" userId="37215192-344f-43bc-bf78-f2b31a4e7220" providerId="ADAL" clId="{EB36B443-28A9-674E-B09F-0E2EFDB09DB2}" dt="2023-04-09T05:49:19.128" v="1783" actId="478"/>
          <ac:spMkLst>
            <pc:docMk/>
            <pc:sldMk cId="3963944841" sldId="960"/>
            <ac:spMk id="29" creationId="{716164BA-615F-281C-B251-7C766AC5E467}"/>
          </ac:spMkLst>
        </pc:spChg>
        <pc:picChg chg="add mod">
          <ac:chgData name="Gohil, Vasudev" userId="37215192-344f-43bc-bf78-f2b31a4e7220" providerId="ADAL" clId="{EB36B443-28A9-674E-B09F-0E2EFDB09DB2}" dt="2023-04-09T05:36:42.094" v="1608" actId="1037"/>
          <ac:picMkLst>
            <pc:docMk/>
            <pc:sldMk cId="3963944841" sldId="960"/>
            <ac:picMk id="19" creationId="{C2357ADA-88A1-4288-4A68-F6D1B3F2F376}"/>
          </ac:picMkLst>
        </pc:picChg>
        <pc:picChg chg="add mod">
          <ac:chgData name="Gohil, Vasudev" userId="37215192-344f-43bc-bf78-f2b31a4e7220" providerId="ADAL" clId="{EB36B443-28A9-674E-B09F-0E2EFDB09DB2}" dt="2023-04-09T05:39:32.574" v="1644" actId="1076"/>
          <ac:picMkLst>
            <pc:docMk/>
            <pc:sldMk cId="3963944841" sldId="960"/>
            <ac:picMk id="22" creationId="{C40C70B5-DFC8-A9F7-DB89-C7835AAF4551}"/>
          </ac:picMkLst>
        </pc:picChg>
      </pc:sldChg>
      <pc:sldChg chg="addSp delSp modSp add mod delAnim modAnim">
        <pc:chgData name="Gohil, Vasudev" userId="37215192-344f-43bc-bf78-f2b31a4e7220" providerId="ADAL" clId="{EB36B443-28A9-674E-B09F-0E2EFDB09DB2}" dt="2023-04-28T02:46:13.044" v="7882" actId="20577"/>
        <pc:sldMkLst>
          <pc:docMk/>
          <pc:sldMk cId="2397284068" sldId="961"/>
        </pc:sldMkLst>
        <pc:spChg chg="mod">
          <ac:chgData name="Gohil, Vasudev" userId="37215192-344f-43bc-bf78-f2b31a4e7220" providerId="ADAL" clId="{EB36B443-28A9-674E-B09F-0E2EFDB09DB2}" dt="2023-04-09T06:02:30.715" v="1968" actId="20577"/>
          <ac:spMkLst>
            <pc:docMk/>
            <pc:sldMk cId="2397284068" sldId="961"/>
            <ac:spMk id="2" creationId="{92E6156E-1540-E759-2E48-0A7462B35C51}"/>
          </ac:spMkLst>
        </pc:spChg>
        <pc:spChg chg="mod">
          <ac:chgData name="Gohil, Vasudev" userId="37215192-344f-43bc-bf78-f2b31a4e7220" providerId="ADAL" clId="{EB36B443-28A9-674E-B09F-0E2EFDB09DB2}" dt="2023-04-09T06:01:45.074" v="1948" actId="1076"/>
          <ac:spMkLst>
            <pc:docMk/>
            <pc:sldMk cId="2397284068" sldId="961"/>
            <ac:spMk id="3" creationId="{8B221143-639E-5031-0C3F-4FC4A5BC3C13}"/>
          </ac:spMkLst>
        </pc:spChg>
        <pc:spChg chg="mod">
          <ac:chgData name="Gohil, Vasudev" userId="37215192-344f-43bc-bf78-f2b31a4e7220" providerId="ADAL" clId="{EB36B443-28A9-674E-B09F-0E2EFDB09DB2}" dt="2023-04-09T06:01:57.844" v="1954" actId="1076"/>
          <ac:spMkLst>
            <pc:docMk/>
            <pc:sldMk cId="2397284068" sldId="961"/>
            <ac:spMk id="17" creationId="{0BCC1E61-0040-1DCE-655D-37D3C06B3E2F}"/>
          </ac:spMkLst>
        </pc:spChg>
        <pc:spChg chg="mod">
          <ac:chgData name="Gohil, Vasudev" userId="37215192-344f-43bc-bf78-f2b31a4e7220" providerId="ADAL" clId="{EB36B443-28A9-674E-B09F-0E2EFDB09DB2}" dt="2023-04-28T02:46:10.909" v="7881" actId="20577"/>
          <ac:spMkLst>
            <pc:docMk/>
            <pc:sldMk cId="2397284068" sldId="961"/>
            <ac:spMk id="20" creationId="{89963A78-7A3A-9C0E-6E48-9B994BA2D5C8}"/>
          </ac:spMkLst>
        </pc:spChg>
        <pc:spChg chg="mod">
          <ac:chgData name="Gohil, Vasudev" userId="37215192-344f-43bc-bf78-f2b31a4e7220" providerId="ADAL" clId="{EB36B443-28A9-674E-B09F-0E2EFDB09DB2}" dt="2023-04-28T02:46:13.044" v="7882" actId="20577"/>
          <ac:spMkLst>
            <pc:docMk/>
            <pc:sldMk cId="2397284068" sldId="961"/>
            <ac:spMk id="21" creationId="{5ADAF04D-C363-9629-85E4-AB4A2474D3C8}"/>
          </ac:spMkLst>
        </pc:spChg>
        <pc:spChg chg="mod">
          <ac:chgData name="Gohil, Vasudev" userId="37215192-344f-43bc-bf78-f2b31a4e7220" providerId="ADAL" clId="{EB36B443-28A9-674E-B09F-0E2EFDB09DB2}" dt="2023-04-09T06:00:02.230" v="1933" actId="14100"/>
          <ac:spMkLst>
            <pc:docMk/>
            <pc:sldMk cId="2397284068" sldId="961"/>
            <ac:spMk id="23" creationId="{D67360E0-3200-1A3E-1F16-98D9B90D3AE2}"/>
          </ac:spMkLst>
        </pc:spChg>
        <pc:spChg chg="mod">
          <ac:chgData name="Gohil, Vasudev" userId="37215192-344f-43bc-bf78-f2b31a4e7220" providerId="ADAL" clId="{EB36B443-28A9-674E-B09F-0E2EFDB09DB2}" dt="2023-04-09T05:59:55.467" v="1932" actId="1076"/>
          <ac:spMkLst>
            <pc:docMk/>
            <pc:sldMk cId="2397284068" sldId="961"/>
            <ac:spMk id="27" creationId="{747B0D80-2ECD-9449-C307-A198DE591B57}"/>
          </ac:spMkLst>
        </pc:spChg>
        <pc:spChg chg="del mod">
          <ac:chgData name="Gohil, Vasudev" userId="37215192-344f-43bc-bf78-f2b31a4e7220" providerId="ADAL" clId="{EB36B443-28A9-674E-B09F-0E2EFDB09DB2}" dt="2023-04-09T06:02:35.138" v="1969" actId="478"/>
          <ac:spMkLst>
            <pc:docMk/>
            <pc:sldMk cId="2397284068" sldId="961"/>
            <ac:spMk id="28" creationId="{ADE623A4-F655-C9A7-6DD5-8675890E0D57}"/>
          </ac:spMkLst>
        </pc:spChg>
        <pc:spChg chg="del mod">
          <ac:chgData name="Gohil, Vasudev" userId="37215192-344f-43bc-bf78-f2b31a4e7220" providerId="ADAL" clId="{EB36B443-28A9-674E-B09F-0E2EFDB09DB2}" dt="2023-04-09T06:02:37.247" v="1970" actId="478"/>
          <ac:spMkLst>
            <pc:docMk/>
            <pc:sldMk cId="2397284068" sldId="961"/>
            <ac:spMk id="29" creationId="{716164BA-615F-281C-B251-7C766AC5E467}"/>
          </ac:spMkLst>
        </pc:spChg>
        <pc:graphicFrameChg chg="add del mod modGraphic">
          <ac:chgData name="Gohil, Vasudev" userId="37215192-344f-43bc-bf78-f2b31a4e7220" providerId="ADAL" clId="{EB36B443-28A9-674E-B09F-0E2EFDB09DB2}" dt="2023-04-09T06:02:25.837" v="1958" actId="478"/>
          <ac:graphicFrameMkLst>
            <pc:docMk/>
            <pc:sldMk cId="2397284068" sldId="961"/>
            <ac:graphicFrameMk id="30" creationId="{1EAC0E8A-6067-2F13-12F7-0CD592F0714A}"/>
          </ac:graphicFrameMkLst>
        </pc:graphicFrameChg>
        <pc:picChg chg="mod">
          <ac:chgData name="Gohil, Vasudev" userId="37215192-344f-43bc-bf78-f2b31a4e7220" providerId="ADAL" clId="{EB36B443-28A9-674E-B09F-0E2EFDB09DB2}" dt="2023-04-09T06:01:46.701" v="1950" actId="1076"/>
          <ac:picMkLst>
            <pc:docMk/>
            <pc:sldMk cId="2397284068" sldId="961"/>
            <ac:picMk id="19" creationId="{C2357ADA-88A1-4288-4A68-F6D1B3F2F376}"/>
          </ac:picMkLst>
        </pc:picChg>
        <pc:picChg chg="mod">
          <ac:chgData name="Gohil, Vasudev" userId="37215192-344f-43bc-bf78-f2b31a4e7220" providerId="ADAL" clId="{EB36B443-28A9-674E-B09F-0E2EFDB09DB2}" dt="2023-04-09T05:59:51.725" v="1931" actId="1076"/>
          <ac:picMkLst>
            <pc:docMk/>
            <pc:sldMk cId="2397284068" sldId="961"/>
            <ac:picMk id="22" creationId="{C40C70B5-DFC8-A9F7-DB89-C7835AAF4551}"/>
          </ac:picMkLst>
        </pc:picChg>
        <pc:picChg chg="add del mod">
          <ac:chgData name="Gohil, Vasudev" userId="37215192-344f-43bc-bf78-f2b31a4e7220" providerId="ADAL" clId="{EB36B443-28A9-674E-B09F-0E2EFDB09DB2}" dt="2023-04-09T05:56:21.501" v="1882" actId="478"/>
          <ac:picMkLst>
            <pc:docMk/>
            <pc:sldMk cId="2397284068" sldId="961"/>
            <ac:picMk id="31" creationId="{9845D2BC-3A56-8F99-B33E-0DAB6C0C73CC}"/>
          </ac:picMkLst>
        </pc:picChg>
        <pc:picChg chg="add del mod modCrop">
          <ac:chgData name="Gohil, Vasudev" userId="37215192-344f-43bc-bf78-f2b31a4e7220" providerId="ADAL" clId="{EB36B443-28A9-674E-B09F-0E2EFDB09DB2}" dt="2023-04-09T06:02:22.646" v="1957" actId="478"/>
          <ac:picMkLst>
            <pc:docMk/>
            <pc:sldMk cId="2397284068" sldId="961"/>
            <ac:picMk id="32" creationId="{AD6D405E-633B-9643-5C90-82B6A4614E1A}"/>
          </ac:picMkLst>
        </pc:picChg>
      </pc:sldChg>
      <pc:sldChg chg="addSp modSp add mod modAnim">
        <pc:chgData name="Gohil, Vasudev" userId="37215192-344f-43bc-bf78-f2b31a4e7220" providerId="ADAL" clId="{EB36B443-28A9-674E-B09F-0E2EFDB09DB2}" dt="2023-04-28T03:13:31.193" v="8315" actId="20577"/>
        <pc:sldMkLst>
          <pc:docMk/>
          <pc:sldMk cId="428596943" sldId="962"/>
        </pc:sldMkLst>
        <pc:spChg chg="mod">
          <ac:chgData name="Gohil, Vasudev" userId="37215192-344f-43bc-bf78-f2b31a4e7220" providerId="ADAL" clId="{EB36B443-28A9-674E-B09F-0E2EFDB09DB2}" dt="2023-04-28T02:46:26.544" v="7884" actId="20577"/>
          <ac:spMkLst>
            <pc:docMk/>
            <pc:sldMk cId="428596943" sldId="962"/>
            <ac:spMk id="20" creationId="{89963A78-7A3A-9C0E-6E48-9B994BA2D5C8}"/>
          </ac:spMkLst>
        </pc:spChg>
        <pc:spChg chg="mod">
          <ac:chgData name="Gohil, Vasudev" userId="37215192-344f-43bc-bf78-f2b31a4e7220" providerId="ADAL" clId="{EB36B443-28A9-674E-B09F-0E2EFDB09DB2}" dt="2023-04-28T03:13:31.193" v="8315" actId="20577"/>
          <ac:spMkLst>
            <pc:docMk/>
            <pc:sldMk cId="428596943" sldId="962"/>
            <ac:spMk id="21" creationId="{5ADAF04D-C363-9629-85E4-AB4A2474D3C8}"/>
          </ac:spMkLst>
        </pc:spChg>
        <pc:spChg chg="add mod">
          <ac:chgData name="Gohil, Vasudev" userId="37215192-344f-43bc-bf78-f2b31a4e7220" providerId="ADAL" clId="{EB36B443-28A9-674E-B09F-0E2EFDB09DB2}" dt="2023-04-28T02:46:21.812" v="7883" actId="20577"/>
          <ac:spMkLst>
            <pc:docMk/>
            <pc:sldMk cId="428596943" sldId="962"/>
            <ac:spMk id="31" creationId="{679CF207-8CB4-F2D9-B002-8EC43B7E2932}"/>
          </ac:spMkLst>
        </pc:spChg>
      </pc:sldChg>
      <pc:sldChg chg="addSp delSp modSp new del mod modAnim chgLayout">
        <pc:chgData name="Gohil, Vasudev" userId="37215192-344f-43bc-bf78-f2b31a4e7220" providerId="ADAL" clId="{EB36B443-28A9-674E-B09F-0E2EFDB09DB2}" dt="2023-04-09T22:50:37.230" v="4041" actId="2696"/>
        <pc:sldMkLst>
          <pc:docMk/>
          <pc:sldMk cId="1805697495" sldId="963"/>
        </pc:sldMkLst>
        <pc:spChg chg="add del mod ord">
          <ac:chgData name="Gohil, Vasudev" userId="37215192-344f-43bc-bf78-f2b31a4e7220" providerId="ADAL" clId="{EB36B443-28A9-674E-B09F-0E2EFDB09DB2}" dt="2023-04-09T06:13:45.496" v="2039" actId="700"/>
          <ac:spMkLst>
            <pc:docMk/>
            <pc:sldMk cId="1805697495" sldId="963"/>
            <ac:spMk id="2" creationId="{1EFE0764-D563-6788-2871-18BB9EE030A8}"/>
          </ac:spMkLst>
        </pc:spChg>
        <pc:spChg chg="add del mod ord">
          <ac:chgData name="Gohil, Vasudev" userId="37215192-344f-43bc-bf78-f2b31a4e7220" providerId="ADAL" clId="{EB36B443-28A9-674E-B09F-0E2EFDB09DB2}" dt="2023-04-09T06:13:45.496" v="2039" actId="700"/>
          <ac:spMkLst>
            <pc:docMk/>
            <pc:sldMk cId="1805697495" sldId="963"/>
            <ac:spMk id="3" creationId="{5AE75134-3C2D-E336-5623-06DA444FA781}"/>
          </ac:spMkLst>
        </pc:spChg>
        <pc:spChg chg="add del mod ord">
          <ac:chgData name="Gohil, Vasudev" userId="37215192-344f-43bc-bf78-f2b31a4e7220" providerId="ADAL" clId="{EB36B443-28A9-674E-B09F-0E2EFDB09DB2}" dt="2023-04-09T06:13:33.285" v="2037" actId="700"/>
          <ac:spMkLst>
            <pc:docMk/>
            <pc:sldMk cId="1805697495" sldId="963"/>
            <ac:spMk id="4" creationId="{D2A931FB-3030-8B7D-6BF8-F0D9377C292D}"/>
          </ac:spMkLst>
        </pc:spChg>
        <pc:spChg chg="add del mod ord">
          <ac:chgData name="Gohil, Vasudev" userId="37215192-344f-43bc-bf78-f2b31a4e7220" providerId="ADAL" clId="{EB36B443-28A9-674E-B09F-0E2EFDB09DB2}" dt="2023-04-09T06:13:33.285" v="2037" actId="700"/>
          <ac:spMkLst>
            <pc:docMk/>
            <pc:sldMk cId="1805697495" sldId="963"/>
            <ac:spMk id="5" creationId="{D7BA6B88-37EC-D1EC-8CCA-77F6EDF336D5}"/>
          </ac:spMkLst>
        </pc:spChg>
        <pc:spChg chg="add mod ord">
          <ac:chgData name="Gohil, Vasudev" userId="37215192-344f-43bc-bf78-f2b31a4e7220" providerId="ADAL" clId="{EB36B443-28A9-674E-B09F-0E2EFDB09DB2}" dt="2023-04-09T22:00:57.374" v="3682" actId="20577"/>
          <ac:spMkLst>
            <pc:docMk/>
            <pc:sldMk cId="1805697495" sldId="963"/>
            <ac:spMk id="6" creationId="{795995B6-AFF8-B062-F1FD-21A252FB09C8}"/>
          </ac:spMkLst>
        </pc:spChg>
        <pc:spChg chg="add del mod ord">
          <ac:chgData name="Gohil, Vasudev" userId="37215192-344f-43bc-bf78-f2b31a4e7220" providerId="ADAL" clId="{EB36B443-28A9-674E-B09F-0E2EFDB09DB2}" dt="2023-04-09T06:14:25.446" v="2123" actId="478"/>
          <ac:spMkLst>
            <pc:docMk/>
            <pc:sldMk cId="1805697495" sldId="963"/>
            <ac:spMk id="7" creationId="{3381CC7F-17EE-3574-F044-4FF21E2ADEC1}"/>
          </ac:spMkLst>
        </pc:spChg>
        <pc:spChg chg="add del mod">
          <ac:chgData name="Gohil, Vasudev" userId="37215192-344f-43bc-bf78-f2b31a4e7220" providerId="ADAL" clId="{EB36B443-28A9-674E-B09F-0E2EFDB09DB2}" dt="2023-04-09T21:46:14.298" v="3610" actId="478"/>
          <ac:spMkLst>
            <pc:docMk/>
            <pc:sldMk cId="1805697495" sldId="963"/>
            <ac:spMk id="8" creationId="{B7B4A026-9AAB-40A0-FF84-B2C95102E113}"/>
          </ac:spMkLst>
        </pc:spChg>
        <pc:spChg chg="add mod">
          <ac:chgData name="Gohil, Vasudev" userId="37215192-344f-43bc-bf78-f2b31a4e7220" providerId="ADAL" clId="{EB36B443-28A9-674E-B09F-0E2EFDB09DB2}" dt="2023-04-09T21:46:29.211" v="3613" actId="1076"/>
          <ac:spMkLst>
            <pc:docMk/>
            <pc:sldMk cId="1805697495" sldId="963"/>
            <ac:spMk id="9" creationId="{13F609B7-B4EF-6D9C-582D-4AFE936ED710}"/>
          </ac:spMkLst>
        </pc:spChg>
      </pc:sldChg>
      <pc:sldChg chg="add del">
        <pc:chgData name="Gohil, Vasudev" userId="37215192-344f-43bc-bf78-f2b31a4e7220" providerId="ADAL" clId="{EB36B443-28A9-674E-B09F-0E2EFDB09DB2}" dt="2023-04-28T04:40:56.757" v="9048" actId="2696"/>
        <pc:sldMkLst>
          <pc:docMk/>
          <pc:sldMk cId="3911994674" sldId="963"/>
        </pc:sldMkLst>
      </pc:sldChg>
      <pc:sldChg chg="modSp add del mod">
        <pc:chgData name="Gohil, Vasudev" userId="37215192-344f-43bc-bf78-f2b31a4e7220" providerId="ADAL" clId="{EB36B443-28A9-674E-B09F-0E2EFDB09DB2}" dt="2023-04-09T21:59:42.343" v="3681" actId="2696"/>
        <pc:sldMkLst>
          <pc:docMk/>
          <pc:sldMk cId="1958126836" sldId="964"/>
        </pc:sldMkLst>
        <pc:spChg chg="mod">
          <ac:chgData name="Gohil, Vasudev" userId="37215192-344f-43bc-bf78-f2b31a4e7220" providerId="ADAL" clId="{EB36B443-28A9-674E-B09F-0E2EFDB09DB2}" dt="2023-04-09T06:15:54.334" v="2149"/>
          <ac:spMkLst>
            <pc:docMk/>
            <pc:sldMk cId="1958126836" sldId="964"/>
            <ac:spMk id="6" creationId="{795995B6-AFF8-B062-F1FD-21A252FB09C8}"/>
          </ac:spMkLst>
        </pc:spChg>
      </pc:sldChg>
      <pc:sldChg chg="modSp new del mod">
        <pc:chgData name="Gohil, Vasudev" userId="37215192-344f-43bc-bf78-f2b31a4e7220" providerId="ADAL" clId="{EB36B443-28A9-674E-B09F-0E2EFDB09DB2}" dt="2023-04-09T19:10:09.528" v="2190" actId="2696"/>
        <pc:sldMkLst>
          <pc:docMk/>
          <pc:sldMk cId="3877523662" sldId="965"/>
        </pc:sldMkLst>
        <pc:spChg chg="mod">
          <ac:chgData name="Gohil, Vasudev" userId="37215192-344f-43bc-bf78-f2b31a4e7220" providerId="ADAL" clId="{EB36B443-28A9-674E-B09F-0E2EFDB09DB2}" dt="2023-04-09T06:16:55.127" v="2169" actId="27636"/>
          <ac:spMkLst>
            <pc:docMk/>
            <pc:sldMk cId="3877523662" sldId="965"/>
            <ac:spMk id="2" creationId="{F796A2F5-21D0-6E9F-4B84-99C7B5762D31}"/>
          </ac:spMkLst>
        </pc:spChg>
      </pc:sldChg>
      <pc:sldChg chg="addSp delSp modSp new mod modAnim">
        <pc:chgData name="Gohil, Vasudev" userId="37215192-344f-43bc-bf78-f2b31a4e7220" providerId="ADAL" clId="{EB36B443-28A9-674E-B09F-0E2EFDB09DB2}" dt="2023-04-10T04:35:28.720" v="5270" actId="1076"/>
        <pc:sldMkLst>
          <pc:docMk/>
          <pc:sldMk cId="1020430797" sldId="966"/>
        </pc:sldMkLst>
        <pc:spChg chg="mod">
          <ac:chgData name="Gohil, Vasudev" userId="37215192-344f-43bc-bf78-f2b31a4e7220" providerId="ADAL" clId="{EB36B443-28A9-674E-B09F-0E2EFDB09DB2}" dt="2023-04-09T20:25:12.386" v="2683" actId="20577"/>
          <ac:spMkLst>
            <pc:docMk/>
            <pc:sldMk cId="1020430797" sldId="966"/>
            <ac:spMk id="2" creationId="{F6A94A54-823F-92C5-B2F3-F03557811D8D}"/>
          </ac:spMkLst>
        </pc:spChg>
        <pc:spChg chg="del">
          <ac:chgData name="Gohil, Vasudev" userId="37215192-344f-43bc-bf78-f2b31a4e7220" providerId="ADAL" clId="{EB36B443-28A9-674E-B09F-0E2EFDB09DB2}" dt="2023-04-10T02:43:59.456" v="4439" actId="478"/>
          <ac:spMkLst>
            <pc:docMk/>
            <pc:sldMk cId="1020430797" sldId="966"/>
            <ac:spMk id="3" creationId="{F5321C1E-1974-E8BC-3EEC-4867866613FB}"/>
          </ac:spMkLst>
        </pc:spChg>
        <pc:graphicFrameChg chg="add del mod">
          <ac:chgData name="Gohil, Vasudev" userId="37215192-344f-43bc-bf78-f2b31a4e7220" providerId="ADAL" clId="{EB36B443-28A9-674E-B09F-0E2EFDB09DB2}" dt="2023-04-10T04:08:38.611" v="5061" actId="478"/>
          <ac:graphicFrameMkLst>
            <pc:docMk/>
            <pc:sldMk cId="1020430797" sldId="966"/>
            <ac:graphicFrameMk id="4" creationId="{5E743BA0-FCE1-4C41-F02D-B1923894DDE2}"/>
          </ac:graphicFrameMkLst>
        </pc:graphicFrameChg>
        <pc:graphicFrameChg chg="add mod modGraphic">
          <ac:chgData name="Gohil, Vasudev" userId="37215192-344f-43bc-bf78-f2b31a4e7220" providerId="ADAL" clId="{EB36B443-28A9-674E-B09F-0E2EFDB09DB2}" dt="2023-04-10T04:32:17.552" v="5268" actId="20577"/>
          <ac:graphicFrameMkLst>
            <pc:docMk/>
            <pc:sldMk cId="1020430797" sldId="966"/>
            <ac:graphicFrameMk id="5" creationId="{43EE85AF-3C29-38AE-051B-48B294270773}"/>
          </ac:graphicFrameMkLst>
        </pc:graphicFrameChg>
        <pc:graphicFrameChg chg="add del mod modGraphic">
          <ac:chgData name="Gohil, Vasudev" userId="37215192-344f-43bc-bf78-f2b31a4e7220" providerId="ADAL" clId="{EB36B443-28A9-674E-B09F-0E2EFDB09DB2}" dt="2023-04-10T04:28:20.485" v="5238" actId="478"/>
          <ac:graphicFrameMkLst>
            <pc:docMk/>
            <pc:sldMk cId="1020430797" sldId="966"/>
            <ac:graphicFrameMk id="6" creationId="{C2090F7C-FD15-B771-9D29-29F6F0F83CE9}"/>
          </ac:graphicFrameMkLst>
        </pc:graphicFrameChg>
        <pc:picChg chg="add mod modCrop">
          <ac:chgData name="Gohil, Vasudev" userId="37215192-344f-43bc-bf78-f2b31a4e7220" providerId="ADAL" clId="{EB36B443-28A9-674E-B09F-0E2EFDB09DB2}" dt="2023-04-10T04:35:28.720" v="5270" actId="1076"/>
          <ac:picMkLst>
            <pc:docMk/>
            <pc:sldMk cId="1020430797" sldId="966"/>
            <ac:picMk id="8" creationId="{8FEA12A1-A092-DFAE-4E18-3A6BC08BE345}"/>
          </ac:picMkLst>
        </pc:picChg>
      </pc:sldChg>
      <pc:sldChg chg="modSp new del mod">
        <pc:chgData name="Gohil, Vasudev" userId="37215192-344f-43bc-bf78-f2b31a4e7220" providerId="ADAL" clId="{EB36B443-28A9-674E-B09F-0E2EFDB09DB2}" dt="2023-04-09T06:17:00.996" v="2170" actId="2696"/>
        <pc:sldMkLst>
          <pc:docMk/>
          <pc:sldMk cId="4112892969" sldId="966"/>
        </pc:sldMkLst>
        <pc:spChg chg="mod">
          <ac:chgData name="Gohil, Vasudev" userId="37215192-344f-43bc-bf78-f2b31a4e7220" providerId="ADAL" clId="{EB36B443-28A9-674E-B09F-0E2EFDB09DB2}" dt="2023-04-09T06:16:55.089" v="2168" actId="27636"/>
          <ac:spMkLst>
            <pc:docMk/>
            <pc:sldMk cId="4112892969" sldId="966"/>
            <ac:spMk id="2" creationId="{02EFAF2A-C69B-D1F5-D898-EE22856FF39C}"/>
          </ac:spMkLst>
        </pc:spChg>
      </pc:sldChg>
      <pc:sldChg chg="delSp modSp add mod modAnim">
        <pc:chgData name="Gohil, Vasudev" userId="37215192-344f-43bc-bf78-f2b31a4e7220" providerId="ADAL" clId="{EB36B443-28A9-674E-B09F-0E2EFDB09DB2}" dt="2023-04-28T05:02:58.912" v="9292" actId="20577"/>
        <pc:sldMkLst>
          <pc:docMk/>
          <pc:sldMk cId="1991389376" sldId="967"/>
        </pc:sldMkLst>
        <pc:spChg chg="mod">
          <ac:chgData name="Gohil, Vasudev" userId="37215192-344f-43bc-bf78-f2b31a4e7220" providerId="ADAL" clId="{EB36B443-28A9-674E-B09F-0E2EFDB09DB2}" dt="2023-04-28T05:02:58.912" v="9292" actId="20577"/>
          <ac:spMkLst>
            <pc:docMk/>
            <pc:sldMk cId="1991389376" sldId="967"/>
            <ac:spMk id="2" creationId="{C8871BA9-18FC-7A33-67AA-AA46122B3F58}"/>
          </ac:spMkLst>
        </pc:spChg>
        <pc:spChg chg="del">
          <ac:chgData name="Gohil, Vasudev" userId="37215192-344f-43bc-bf78-f2b31a4e7220" providerId="ADAL" clId="{EB36B443-28A9-674E-B09F-0E2EFDB09DB2}" dt="2023-04-09T19:09:05.770" v="2187" actId="478"/>
          <ac:spMkLst>
            <pc:docMk/>
            <pc:sldMk cId="1991389376" sldId="967"/>
            <ac:spMk id="45" creationId="{CAB49825-2E58-3722-6D7E-06D8074B0216}"/>
          </ac:spMkLst>
        </pc:spChg>
      </pc:sldChg>
      <pc:sldChg chg="delSp modSp add mod delAnim modAnim">
        <pc:chgData name="Gohil, Vasudev" userId="37215192-344f-43bc-bf78-f2b31a4e7220" providerId="ADAL" clId="{EB36B443-28A9-674E-B09F-0E2EFDB09DB2}" dt="2023-04-10T03:30:12.910" v="4694" actId="20577"/>
        <pc:sldMkLst>
          <pc:docMk/>
          <pc:sldMk cId="2610330044" sldId="968"/>
        </pc:sldMkLst>
        <pc:spChg chg="mod">
          <ac:chgData name="Gohil, Vasudev" userId="37215192-344f-43bc-bf78-f2b31a4e7220" providerId="ADAL" clId="{EB36B443-28A9-674E-B09F-0E2EFDB09DB2}" dt="2023-04-10T03:30:12.910" v="4694" actId="20577"/>
          <ac:spMkLst>
            <pc:docMk/>
            <pc:sldMk cId="2610330044" sldId="968"/>
            <ac:spMk id="2" creationId="{00000000-0000-0000-0000-000000000000}"/>
          </ac:spMkLst>
        </pc:spChg>
        <pc:spChg chg="mod">
          <ac:chgData name="Gohil, Vasudev" userId="37215192-344f-43bc-bf78-f2b31a4e7220" providerId="ADAL" clId="{EB36B443-28A9-674E-B09F-0E2EFDB09DB2}" dt="2023-04-09T20:35:43.013" v="2793" actId="692"/>
          <ac:spMkLst>
            <pc:docMk/>
            <pc:sldMk cId="2610330044" sldId="968"/>
            <ac:spMk id="3" creationId="{A4F29DF5-77BE-CA8D-9074-16134F622503}"/>
          </ac:spMkLst>
        </pc:spChg>
        <pc:spChg chg="mod">
          <ac:chgData name="Gohil, Vasudev" userId="37215192-344f-43bc-bf78-f2b31a4e7220" providerId="ADAL" clId="{EB36B443-28A9-674E-B09F-0E2EFDB09DB2}" dt="2023-04-09T20:35:17.423" v="2791" actId="1076"/>
          <ac:spMkLst>
            <pc:docMk/>
            <pc:sldMk cId="2610330044" sldId="968"/>
            <ac:spMk id="12" creationId="{1E47D1B8-B17D-CA4E-AA80-87A8D8B28430}"/>
          </ac:spMkLst>
        </pc:spChg>
        <pc:picChg chg="mod">
          <ac:chgData name="Gohil, Vasudev" userId="37215192-344f-43bc-bf78-f2b31a4e7220" providerId="ADAL" clId="{EB36B443-28A9-674E-B09F-0E2EFDB09DB2}" dt="2023-04-09T19:14:11.762" v="2205" actId="14100"/>
          <ac:picMkLst>
            <pc:docMk/>
            <pc:sldMk cId="2610330044" sldId="968"/>
            <ac:picMk id="7" creationId="{B2ACC287-452F-B014-A6F4-4535A2B324D2}"/>
          </ac:picMkLst>
        </pc:picChg>
        <pc:cxnChg chg="del">
          <ac:chgData name="Gohil, Vasudev" userId="37215192-344f-43bc-bf78-f2b31a4e7220" providerId="ADAL" clId="{EB36B443-28A9-674E-B09F-0E2EFDB09DB2}" dt="2023-04-09T19:11:45.278" v="2196" actId="478"/>
          <ac:cxnSpMkLst>
            <pc:docMk/>
            <pc:sldMk cId="2610330044" sldId="968"/>
            <ac:cxnSpMk id="8" creationId="{CC2F5AF6-D35F-D853-932B-3B2530067934}"/>
          </ac:cxnSpMkLst>
        </pc:cxnChg>
      </pc:sldChg>
      <pc:sldChg chg="modSp add mod">
        <pc:chgData name="Gohil, Vasudev" userId="37215192-344f-43bc-bf78-f2b31a4e7220" providerId="ADAL" clId="{EB36B443-28A9-674E-B09F-0E2EFDB09DB2}" dt="2023-04-09T20:01:35.582" v="2404" actId="1076"/>
        <pc:sldMkLst>
          <pc:docMk/>
          <pc:sldMk cId="499029531" sldId="969"/>
        </pc:sldMkLst>
        <pc:spChg chg="mod">
          <ac:chgData name="Gohil, Vasudev" userId="37215192-344f-43bc-bf78-f2b31a4e7220" providerId="ADAL" clId="{EB36B443-28A9-674E-B09F-0E2EFDB09DB2}" dt="2023-04-09T19:46:38.422" v="2296" actId="20577"/>
          <ac:spMkLst>
            <pc:docMk/>
            <pc:sldMk cId="499029531" sldId="969"/>
            <ac:spMk id="2" creationId="{093ACF11-E16C-E583-101E-29A98832B06F}"/>
          </ac:spMkLst>
        </pc:spChg>
        <pc:spChg chg="mod">
          <ac:chgData name="Gohil, Vasudev" userId="37215192-344f-43bc-bf78-f2b31a4e7220" providerId="ADAL" clId="{EB36B443-28A9-674E-B09F-0E2EFDB09DB2}" dt="2023-04-09T20:01:35.582" v="2404" actId="1076"/>
          <ac:spMkLst>
            <pc:docMk/>
            <pc:sldMk cId="499029531" sldId="969"/>
            <ac:spMk id="11" creationId="{EF053F9A-E993-920A-0103-1B0364D966FE}"/>
          </ac:spMkLst>
        </pc:spChg>
      </pc:sldChg>
      <pc:sldChg chg="addSp delSp modSp add mod delAnim modAnim">
        <pc:chgData name="Gohil, Vasudev" userId="37215192-344f-43bc-bf78-f2b31a4e7220" providerId="ADAL" clId="{EB36B443-28A9-674E-B09F-0E2EFDB09DB2}" dt="2023-04-28T16:08:43.918" v="9294"/>
        <pc:sldMkLst>
          <pc:docMk/>
          <pc:sldMk cId="2920739146" sldId="970"/>
        </pc:sldMkLst>
        <pc:spChg chg="mod">
          <ac:chgData name="Gohil, Vasudev" userId="37215192-344f-43bc-bf78-f2b31a4e7220" providerId="ADAL" clId="{EB36B443-28A9-674E-B09F-0E2EFDB09DB2}" dt="2023-04-09T19:47:13.489" v="2306" actId="20577"/>
          <ac:spMkLst>
            <pc:docMk/>
            <pc:sldMk cId="2920739146" sldId="970"/>
            <ac:spMk id="2" creationId="{92E6156E-1540-E759-2E48-0A7462B35C51}"/>
          </ac:spMkLst>
        </pc:spChg>
        <pc:spChg chg="add del mod">
          <ac:chgData name="Gohil, Vasudev" userId="37215192-344f-43bc-bf78-f2b31a4e7220" providerId="ADAL" clId="{EB36B443-28A9-674E-B09F-0E2EFDB09DB2}" dt="2023-04-28T16:08:43.918" v="9294"/>
          <ac:spMkLst>
            <pc:docMk/>
            <pc:sldMk cId="2920739146" sldId="970"/>
            <ac:spMk id="3" creationId="{8F450246-966A-37F1-2CCA-4A361E35F19B}"/>
          </ac:spMkLst>
        </pc:spChg>
        <pc:spChg chg="add del mod">
          <ac:chgData name="Gohil, Vasudev" userId="37215192-344f-43bc-bf78-f2b31a4e7220" providerId="ADAL" clId="{EB36B443-28A9-674E-B09F-0E2EFDB09DB2}" dt="2023-04-09T19:47:52.428" v="2308"/>
          <ac:spMkLst>
            <pc:docMk/>
            <pc:sldMk cId="2920739146" sldId="970"/>
            <ac:spMk id="3" creationId="{F207D941-2115-0826-54B4-346A50F2B957}"/>
          </ac:spMkLst>
        </pc:spChg>
        <pc:spChg chg="add del mod">
          <ac:chgData name="Gohil, Vasudev" userId="37215192-344f-43bc-bf78-f2b31a4e7220" providerId="ADAL" clId="{EB36B443-28A9-674E-B09F-0E2EFDB09DB2}" dt="2023-04-28T16:08:43.918" v="9294"/>
          <ac:spMkLst>
            <pc:docMk/>
            <pc:sldMk cId="2920739146" sldId="970"/>
            <ac:spMk id="14" creationId="{7DD617A4-5EF9-9E18-BB46-ABE5FE08CCD1}"/>
          </ac:spMkLst>
        </pc:spChg>
        <pc:spChg chg="del">
          <ac:chgData name="Gohil, Vasudev" userId="37215192-344f-43bc-bf78-f2b31a4e7220" providerId="ADAL" clId="{EB36B443-28A9-674E-B09F-0E2EFDB09DB2}" dt="2023-04-09T20:01:52.952" v="2407" actId="478"/>
          <ac:spMkLst>
            <pc:docMk/>
            <pc:sldMk cId="2920739146" sldId="970"/>
            <ac:spMk id="14" creationId="{818371C9-467B-2DC8-ADCA-6950F103E292}"/>
          </ac:spMkLst>
        </pc:spChg>
        <pc:spChg chg="add del mod">
          <ac:chgData name="Gohil, Vasudev" userId="37215192-344f-43bc-bf78-f2b31a4e7220" providerId="ADAL" clId="{EB36B443-28A9-674E-B09F-0E2EFDB09DB2}" dt="2023-04-09T19:50:19.924" v="2360" actId="478"/>
          <ac:spMkLst>
            <pc:docMk/>
            <pc:sldMk cId="2920739146" sldId="970"/>
            <ac:spMk id="17" creationId="{AF1016C4-25E6-A728-A336-E954D1CC1C4D}"/>
          </ac:spMkLst>
        </pc:spChg>
        <pc:spChg chg="add mod">
          <ac:chgData name="Gohil, Vasudev" userId="37215192-344f-43bc-bf78-f2b31a4e7220" providerId="ADAL" clId="{EB36B443-28A9-674E-B09F-0E2EFDB09DB2}" dt="2023-04-09T19:53:48.264" v="2388" actId="20577"/>
          <ac:spMkLst>
            <pc:docMk/>
            <pc:sldMk cId="2920739146" sldId="970"/>
            <ac:spMk id="19" creationId="{9A28457B-B074-DD32-1A28-9D1608148947}"/>
          </ac:spMkLst>
        </pc:spChg>
        <pc:spChg chg="del">
          <ac:chgData name="Gohil, Vasudev" userId="37215192-344f-43bc-bf78-f2b31a4e7220" providerId="ADAL" clId="{EB36B443-28A9-674E-B09F-0E2EFDB09DB2}" dt="2023-04-09T19:50:27.299" v="2361" actId="478"/>
          <ac:spMkLst>
            <pc:docMk/>
            <pc:sldMk cId="2920739146" sldId="970"/>
            <ac:spMk id="20" creationId="{89963A78-7A3A-9C0E-6E48-9B994BA2D5C8}"/>
          </ac:spMkLst>
        </pc:spChg>
        <pc:spChg chg="del">
          <ac:chgData name="Gohil, Vasudev" userId="37215192-344f-43bc-bf78-f2b31a4e7220" providerId="ADAL" clId="{EB36B443-28A9-674E-B09F-0E2EFDB09DB2}" dt="2023-04-09T19:50:29.479" v="2362" actId="478"/>
          <ac:spMkLst>
            <pc:docMk/>
            <pc:sldMk cId="2920739146" sldId="970"/>
            <ac:spMk id="21" creationId="{5ADAF04D-C363-9629-85E4-AB4A2474D3C8}"/>
          </ac:spMkLst>
        </pc:spChg>
        <pc:spChg chg="add mod">
          <ac:chgData name="Gohil, Vasudev" userId="37215192-344f-43bc-bf78-f2b31a4e7220" providerId="ADAL" clId="{EB36B443-28A9-674E-B09F-0E2EFDB09DB2}" dt="2023-04-09T20:01:42.191" v="2405"/>
          <ac:spMkLst>
            <pc:docMk/>
            <pc:sldMk cId="2920739146" sldId="970"/>
            <ac:spMk id="22" creationId="{D0AFC89C-35A7-8684-C127-9A7F1F06E4B2}"/>
          </ac:spMkLst>
        </pc:spChg>
        <pc:spChg chg="add mod">
          <ac:chgData name="Gohil, Vasudev" userId="37215192-344f-43bc-bf78-f2b31a4e7220" providerId="ADAL" clId="{EB36B443-28A9-674E-B09F-0E2EFDB09DB2}" dt="2023-04-09T20:15:30.246" v="2548"/>
          <ac:spMkLst>
            <pc:docMk/>
            <pc:sldMk cId="2920739146" sldId="970"/>
            <ac:spMk id="23" creationId="{1B079866-D6FF-3B65-0221-968054719ADE}"/>
          </ac:spMkLst>
        </pc:spChg>
        <pc:spChg chg="del">
          <ac:chgData name="Gohil, Vasudev" userId="37215192-344f-43bc-bf78-f2b31a4e7220" providerId="ADAL" clId="{EB36B443-28A9-674E-B09F-0E2EFDB09DB2}" dt="2023-04-09T19:49:59.384" v="2357" actId="478"/>
          <ac:spMkLst>
            <pc:docMk/>
            <pc:sldMk cId="2920739146" sldId="970"/>
            <ac:spMk id="24" creationId="{300A2F2B-E5CA-E14A-17DE-EC8C3F20CD85}"/>
          </ac:spMkLst>
        </pc:spChg>
        <pc:spChg chg="del">
          <ac:chgData name="Gohil, Vasudev" userId="37215192-344f-43bc-bf78-f2b31a4e7220" providerId="ADAL" clId="{EB36B443-28A9-674E-B09F-0E2EFDB09DB2}" dt="2023-04-09T19:49:59.384" v="2357" actId="478"/>
          <ac:spMkLst>
            <pc:docMk/>
            <pc:sldMk cId="2920739146" sldId="970"/>
            <ac:spMk id="25" creationId="{9ED71984-376C-49F5-8DDC-E86A414298B9}"/>
          </ac:spMkLst>
        </pc:spChg>
        <pc:spChg chg="del mod">
          <ac:chgData name="Gohil, Vasudev" userId="37215192-344f-43bc-bf78-f2b31a4e7220" providerId="ADAL" clId="{EB36B443-28A9-674E-B09F-0E2EFDB09DB2}" dt="2023-04-09T20:15:47.838" v="2549" actId="478"/>
          <ac:spMkLst>
            <pc:docMk/>
            <pc:sldMk cId="2920739146" sldId="970"/>
            <ac:spMk id="26" creationId="{ACD126B5-F9EA-9C9B-5893-37EB18D2F7D7}"/>
          </ac:spMkLst>
        </pc:spChg>
      </pc:sldChg>
      <pc:sldChg chg="add del">
        <pc:chgData name="Gohil, Vasudev" userId="37215192-344f-43bc-bf78-f2b31a4e7220" providerId="ADAL" clId="{EB36B443-28A9-674E-B09F-0E2EFDB09DB2}" dt="2023-04-09T19:53:22.673" v="2369" actId="2696"/>
        <pc:sldMkLst>
          <pc:docMk/>
          <pc:sldMk cId="917970606" sldId="971"/>
        </pc:sldMkLst>
      </pc:sldChg>
      <pc:sldChg chg="addSp delSp modSp add mod delAnim modAnim">
        <pc:chgData name="Gohil, Vasudev" userId="37215192-344f-43bc-bf78-f2b31a4e7220" providerId="ADAL" clId="{EB36B443-28A9-674E-B09F-0E2EFDB09DB2}" dt="2023-04-09T20:23:57.998" v="2663"/>
        <pc:sldMkLst>
          <pc:docMk/>
          <pc:sldMk cId="2909276777" sldId="971"/>
        </pc:sldMkLst>
        <pc:spChg chg="mod">
          <ac:chgData name="Gohil, Vasudev" userId="37215192-344f-43bc-bf78-f2b31a4e7220" providerId="ADAL" clId="{EB36B443-28A9-674E-B09F-0E2EFDB09DB2}" dt="2023-04-09T19:55:36.260" v="2401" actId="20577"/>
          <ac:spMkLst>
            <pc:docMk/>
            <pc:sldMk cId="2909276777" sldId="971"/>
            <ac:spMk id="2" creationId="{92E6156E-1540-E759-2E48-0A7462B35C51}"/>
          </ac:spMkLst>
        </pc:spChg>
        <pc:spChg chg="add mod">
          <ac:chgData name="Gohil, Vasudev" userId="37215192-344f-43bc-bf78-f2b31a4e7220" providerId="ADAL" clId="{EB36B443-28A9-674E-B09F-0E2EFDB09DB2}" dt="2023-04-09T20:01:56.329" v="2408"/>
          <ac:spMkLst>
            <pc:docMk/>
            <pc:sldMk cId="2909276777" sldId="971"/>
            <ac:spMk id="3" creationId="{277F3FC7-07A1-F697-E848-44BD3A63894A}"/>
          </ac:spMkLst>
        </pc:spChg>
        <pc:spChg chg="del">
          <ac:chgData name="Gohil, Vasudev" userId="37215192-344f-43bc-bf78-f2b31a4e7220" providerId="ADAL" clId="{EB36B443-28A9-674E-B09F-0E2EFDB09DB2}" dt="2023-04-09T20:01:58.825" v="2409" actId="478"/>
          <ac:spMkLst>
            <pc:docMk/>
            <pc:sldMk cId="2909276777" sldId="971"/>
            <ac:spMk id="14" creationId="{818371C9-467B-2DC8-ADCA-6950F103E292}"/>
          </ac:spMkLst>
        </pc:spChg>
        <pc:spChg chg="mod">
          <ac:chgData name="Gohil, Vasudev" userId="37215192-344f-43bc-bf78-f2b31a4e7220" providerId="ADAL" clId="{EB36B443-28A9-674E-B09F-0E2EFDB09DB2}" dt="2023-04-09T20:02:11.503" v="2411"/>
          <ac:spMkLst>
            <pc:docMk/>
            <pc:sldMk cId="2909276777" sldId="971"/>
            <ac:spMk id="21" creationId="{2DA4B1EB-71C8-ABE3-959F-11D802CE41D7}"/>
          </ac:spMkLst>
        </pc:spChg>
        <pc:spChg chg="mod">
          <ac:chgData name="Gohil, Vasudev" userId="37215192-344f-43bc-bf78-f2b31a4e7220" providerId="ADAL" clId="{EB36B443-28A9-674E-B09F-0E2EFDB09DB2}" dt="2023-04-09T20:02:11.503" v="2411"/>
          <ac:spMkLst>
            <pc:docMk/>
            <pc:sldMk cId="2909276777" sldId="971"/>
            <ac:spMk id="22" creationId="{4DFA8724-29EB-321C-2A44-5365E1AC05D5}"/>
          </ac:spMkLst>
        </pc:spChg>
        <pc:spChg chg="mod">
          <ac:chgData name="Gohil, Vasudev" userId="37215192-344f-43bc-bf78-f2b31a4e7220" providerId="ADAL" clId="{EB36B443-28A9-674E-B09F-0E2EFDB09DB2}" dt="2023-04-09T20:02:11.503" v="2411"/>
          <ac:spMkLst>
            <pc:docMk/>
            <pc:sldMk cId="2909276777" sldId="971"/>
            <ac:spMk id="25" creationId="{7F94235C-61F6-57E3-B340-69B9622DF9C1}"/>
          </ac:spMkLst>
        </pc:spChg>
        <pc:spChg chg="mod">
          <ac:chgData name="Gohil, Vasudev" userId="37215192-344f-43bc-bf78-f2b31a4e7220" providerId="ADAL" clId="{EB36B443-28A9-674E-B09F-0E2EFDB09DB2}" dt="2023-04-09T20:14:42.365" v="2545" actId="1076"/>
          <ac:spMkLst>
            <pc:docMk/>
            <pc:sldMk cId="2909276777" sldId="971"/>
            <ac:spMk id="26" creationId="{ACD126B5-F9EA-9C9B-5893-37EB18D2F7D7}"/>
          </ac:spMkLst>
        </pc:spChg>
        <pc:spChg chg="mod">
          <ac:chgData name="Gohil, Vasudev" userId="37215192-344f-43bc-bf78-f2b31a4e7220" providerId="ADAL" clId="{EB36B443-28A9-674E-B09F-0E2EFDB09DB2}" dt="2023-04-09T20:02:11.503" v="2411"/>
          <ac:spMkLst>
            <pc:docMk/>
            <pc:sldMk cId="2909276777" sldId="971"/>
            <ac:spMk id="27" creationId="{5A53FF7C-1B5F-85EF-45A9-E3E413426D52}"/>
          </ac:spMkLst>
        </pc:spChg>
        <pc:spChg chg="mod">
          <ac:chgData name="Gohil, Vasudev" userId="37215192-344f-43bc-bf78-f2b31a4e7220" providerId="ADAL" clId="{EB36B443-28A9-674E-B09F-0E2EFDB09DB2}" dt="2023-04-09T20:02:11.503" v="2411"/>
          <ac:spMkLst>
            <pc:docMk/>
            <pc:sldMk cId="2909276777" sldId="971"/>
            <ac:spMk id="30" creationId="{1AEDE50D-EF0B-F365-A3A4-42A9D809683D}"/>
          </ac:spMkLst>
        </pc:spChg>
        <pc:spChg chg="mod">
          <ac:chgData name="Gohil, Vasudev" userId="37215192-344f-43bc-bf78-f2b31a4e7220" providerId="ADAL" clId="{EB36B443-28A9-674E-B09F-0E2EFDB09DB2}" dt="2023-04-09T20:02:11.503" v="2411"/>
          <ac:spMkLst>
            <pc:docMk/>
            <pc:sldMk cId="2909276777" sldId="971"/>
            <ac:spMk id="31" creationId="{3FDEBC84-1106-AFB3-EC5C-4E254E4DDA58}"/>
          </ac:spMkLst>
        </pc:spChg>
        <pc:spChg chg="mod">
          <ac:chgData name="Gohil, Vasudev" userId="37215192-344f-43bc-bf78-f2b31a4e7220" providerId="ADAL" clId="{EB36B443-28A9-674E-B09F-0E2EFDB09DB2}" dt="2023-04-09T20:02:11.503" v="2411"/>
          <ac:spMkLst>
            <pc:docMk/>
            <pc:sldMk cId="2909276777" sldId="971"/>
            <ac:spMk id="34" creationId="{629897BD-46DE-ED20-53F0-4B3EEBB52102}"/>
          </ac:spMkLst>
        </pc:spChg>
        <pc:spChg chg="mod">
          <ac:chgData name="Gohil, Vasudev" userId="37215192-344f-43bc-bf78-f2b31a4e7220" providerId="ADAL" clId="{EB36B443-28A9-674E-B09F-0E2EFDB09DB2}" dt="2023-04-09T20:02:11.503" v="2411"/>
          <ac:spMkLst>
            <pc:docMk/>
            <pc:sldMk cId="2909276777" sldId="971"/>
            <ac:spMk id="35" creationId="{8D978D1A-7430-27BF-CC9E-9B16054ED75E}"/>
          </ac:spMkLst>
        </pc:spChg>
        <pc:spChg chg="mod">
          <ac:chgData name="Gohil, Vasudev" userId="37215192-344f-43bc-bf78-f2b31a4e7220" providerId="ADAL" clId="{EB36B443-28A9-674E-B09F-0E2EFDB09DB2}" dt="2023-04-09T20:02:11.503" v="2411"/>
          <ac:spMkLst>
            <pc:docMk/>
            <pc:sldMk cId="2909276777" sldId="971"/>
            <ac:spMk id="39" creationId="{D4CF27C1-39D6-9C2F-B6DE-05AE46A6E204}"/>
          </ac:spMkLst>
        </pc:spChg>
        <pc:spChg chg="mod">
          <ac:chgData name="Gohil, Vasudev" userId="37215192-344f-43bc-bf78-f2b31a4e7220" providerId="ADAL" clId="{EB36B443-28A9-674E-B09F-0E2EFDB09DB2}" dt="2023-04-09T20:02:11.503" v="2411"/>
          <ac:spMkLst>
            <pc:docMk/>
            <pc:sldMk cId="2909276777" sldId="971"/>
            <ac:spMk id="40" creationId="{1EE0ED41-C14E-D932-99FA-FE7B20EC8019}"/>
          </ac:spMkLst>
        </pc:spChg>
        <pc:spChg chg="mod">
          <ac:chgData name="Gohil, Vasudev" userId="37215192-344f-43bc-bf78-f2b31a4e7220" providerId="ADAL" clId="{EB36B443-28A9-674E-B09F-0E2EFDB09DB2}" dt="2023-04-09T20:02:17.049" v="2413"/>
          <ac:spMkLst>
            <pc:docMk/>
            <pc:sldMk cId="2909276777" sldId="971"/>
            <ac:spMk id="43" creationId="{FA1132E1-92D1-AD34-1B6A-E74EAE7926AF}"/>
          </ac:spMkLst>
        </pc:spChg>
        <pc:spChg chg="mod">
          <ac:chgData name="Gohil, Vasudev" userId="37215192-344f-43bc-bf78-f2b31a4e7220" providerId="ADAL" clId="{EB36B443-28A9-674E-B09F-0E2EFDB09DB2}" dt="2023-04-09T20:02:17.049" v="2413"/>
          <ac:spMkLst>
            <pc:docMk/>
            <pc:sldMk cId="2909276777" sldId="971"/>
            <ac:spMk id="44" creationId="{E2962BA8-DF01-89CA-494B-85A87F32FDF2}"/>
          </ac:spMkLst>
        </pc:spChg>
        <pc:spChg chg="mod">
          <ac:chgData name="Gohil, Vasudev" userId="37215192-344f-43bc-bf78-f2b31a4e7220" providerId="ADAL" clId="{EB36B443-28A9-674E-B09F-0E2EFDB09DB2}" dt="2023-04-09T20:02:17.049" v="2413"/>
          <ac:spMkLst>
            <pc:docMk/>
            <pc:sldMk cId="2909276777" sldId="971"/>
            <ac:spMk id="47" creationId="{B0330731-1D9C-3FA4-C603-ACDDF85C04ED}"/>
          </ac:spMkLst>
        </pc:spChg>
        <pc:spChg chg="mod">
          <ac:chgData name="Gohil, Vasudev" userId="37215192-344f-43bc-bf78-f2b31a4e7220" providerId="ADAL" clId="{EB36B443-28A9-674E-B09F-0E2EFDB09DB2}" dt="2023-04-09T20:02:17.049" v="2413"/>
          <ac:spMkLst>
            <pc:docMk/>
            <pc:sldMk cId="2909276777" sldId="971"/>
            <ac:spMk id="48" creationId="{D4ED57ED-F88C-93E7-0BAE-4B2F3EA717B2}"/>
          </ac:spMkLst>
        </pc:spChg>
        <pc:spChg chg="mod">
          <ac:chgData name="Gohil, Vasudev" userId="37215192-344f-43bc-bf78-f2b31a4e7220" providerId="ADAL" clId="{EB36B443-28A9-674E-B09F-0E2EFDB09DB2}" dt="2023-04-09T20:02:17.049" v="2413"/>
          <ac:spMkLst>
            <pc:docMk/>
            <pc:sldMk cId="2909276777" sldId="971"/>
            <ac:spMk id="51" creationId="{4A06233A-3685-8810-10E5-5F69B9A14FE2}"/>
          </ac:spMkLst>
        </pc:spChg>
        <pc:spChg chg="mod">
          <ac:chgData name="Gohil, Vasudev" userId="37215192-344f-43bc-bf78-f2b31a4e7220" providerId="ADAL" clId="{EB36B443-28A9-674E-B09F-0E2EFDB09DB2}" dt="2023-04-09T20:02:17.049" v="2413"/>
          <ac:spMkLst>
            <pc:docMk/>
            <pc:sldMk cId="2909276777" sldId="971"/>
            <ac:spMk id="52" creationId="{BF3E11D3-E0A0-D4FF-FBE2-D351C478CCA2}"/>
          </ac:spMkLst>
        </pc:spChg>
        <pc:spChg chg="mod">
          <ac:chgData name="Gohil, Vasudev" userId="37215192-344f-43bc-bf78-f2b31a4e7220" providerId="ADAL" clId="{EB36B443-28A9-674E-B09F-0E2EFDB09DB2}" dt="2023-04-09T20:02:17.049" v="2413"/>
          <ac:spMkLst>
            <pc:docMk/>
            <pc:sldMk cId="2909276777" sldId="971"/>
            <ac:spMk id="55" creationId="{56A47292-43A8-A664-3B75-2CE44F449161}"/>
          </ac:spMkLst>
        </pc:spChg>
        <pc:spChg chg="mod">
          <ac:chgData name="Gohil, Vasudev" userId="37215192-344f-43bc-bf78-f2b31a4e7220" providerId="ADAL" clId="{EB36B443-28A9-674E-B09F-0E2EFDB09DB2}" dt="2023-04-09T20:02:17.049" v="2413"/>
          <ac:spMkLst>
            <pc:docMk/>
            <pc:sldMk cId="2909276777" sldId="971"/>
            <ac:spMk id="56" creationId="{67394FB9-5CA2-ED7C-F8BD-AFFE47BE603A}"/>
          </ac:spMkLst>
        </pc:spChg>
        <pc:spChg chg="mod">
          <ac:chgData name="Gohil, Vasudev" userId="37215192-344f-43bc-bf78-f2b31a4e7220" providerId="ADAL" clId="{EB36B443-28A9-674E-B09F-0E2EFDB09DB2}" dt="2023-04-09T20:02:17.049" v="2413"/>
          <ac:spMkLst>
            <pc:docMk/>
            <pc:sldMk cId="2909276777" sldId="971"/>
            <ac:spMk id="60" creationId="{CA252BCC-8F99-7FA3-80F8-B8EA7F562A1E}"/>
          </ac:spMkLst>
        </pc:spChg>
        <pc:spChg chg="mod">
          <ac:chgData name="Gohil, Vasudev" userId="37215192-344f-43bc-bf78-f2b31a4e7220" providerId="ADAL" clId="{EB36B443-28A9-674E-B09F-0E2EFDB09DB2}" dt="2023-04-09T20:02:17.049" v="2413"/>
          <ac:spMkLst>
            <pc:docMk/>
            <pc:sldMk cId="2909276777" sldId="971"/>
            <ac:spMk id="61" creationId="{EFBB072E-F3CC-DA8B-323B-A612F48BECF7}"/>
          </ac:spMkLst>
        </pc:spChg>
        <pc:spChg chg="mod">
          <ac:chgData name="Gohil, Vasudev" userId="37215192-344f-43bc-bf78-f2b31a4e7220" providerId="ADAL" clId="{EB36B443-28A9-674E-B09F-0E2EFDB09DB2}" dt="2023-04-09T20:02:24.529" v="2415"/>
          <ac:spMkLst>
            <pc:docMk/>
            <pc:sldMk cId="2909276777" sldId="971"/>
            <ac:spMk id="64" creationId="{E2F59709-3ADF-F57C-F0BE-0B7EA81D47A6}"/>
          </ac:spMkLst>
        </pc:spChg>
        <pc:spChg chg="mod">
          <ac:chgData name="Gohil, Vasudev" userId="37215192-344f-43bc-bf78-f2b31a4e7220" providerId="ADAL" clId="{EB36B443-28A9-674E-B09F-0E2EFDB09DB2}" dt="2023-04-09T20:02:24.529" v="2415"/>
          <ac:spMkLst>
            <pc:docMk/>
            <pc:sldMk cId="2909276777" sldId="971"/>
            <ac:spMk id="65" creationId="{8BCFFA87-F8C0-8982-5E99-B72B957F91CB}"/>
          </ac:spMkLst>
        </pc:spChg>
        <pc:spChg chg="mod">
          <ac:chgData name="Gohil, Vasudev" userId="37215192-344f-43bc-bf78-f2b31a4e7220" providerId="ADAL" clId="{EB36B443-28A9-674E-B09F-0E2EFDB09DB2}" dt="2023-04-09T20:02:32.703" v="2417"/>
          <ac:spMkLst>
            <pc:docMk/>
            <pc:sldMk cId="2909276777" sldId="971"/>
            <ac:spMk id="68" creationId="{5B80C7C2-D566-CC22-6546-09BDB5990180}"/>
          </ac:spMkLst>
        </pc:spChg>
        <pc:spChg chg="mod">
          <ac:chgData name="Gohil, Vasudev" userId="37215192-344f-43bc-bf78-f2b31a4e7220" providerId="ADAL" clId="{EB36B443-28A9-674E-B09F-0E2EFDB09DB2}" dt="2023-04-09T20:02:32.703" v="2417"/>
          <ac:spMkLst>
            <pc:docMk/>
            <pc:sldMk cId="2909276777" sldId="971"/>
            <ac:spMk id="69" creationId="{316ABB8E-3259-D59F-281D-59E6BF0C1A0A}"/>
          </ac:spMkLst>
        </pc:spChg>
        <pc:spChg chg="mod topLvl">
          <ac:chgData name="Gohil, Vasudev" userId="37215192-344f-43bc-bf78-f2b31a4e7220" providerId="ADAL" clId="{EB36B443-28A9-674E-B09F-0E2EFDB09DB2}" dt="2023-04-09T20:13:37.391" v="2518" actId="14100"/>
          <ac:spMkLst>
            <pc:docMk/>
            <pc:sldMk cId="2909276777" sldId="971"/>
            <ac:spMk id="72" creationId="{71089936-DB22-7D8C-D16E-CE0547ADFABC}"/>
          </ac:spMkLst>
        </pc:spChg>
        <pc:spChg chg="del mod topLvl">
          <ac:chgData name="Gohil, Vasudev" userId="37215192-344f-43bc-bf78-f2b31a4e7220" providerId="ADAL" clId="{EB36B443-28A9-674E-B09F-0E2EFDB09DB2}" dt="2023-04-09T20:05:26.264" v="2442" actId="478"/>
          <ac:spMkLst>
            <pc:docMk/>
            <pc:sldMk cId="2909276777" sldId="971"/>
            <ac:spMk id="73" creationId="{26B52ECC-73B1-8687-B057-2C2AC53E1E5F}"/>
          </ac:spMkLst>
        </pc:spChg>
        <pc:spChg chg="mod topLvl">
          <ac:chgData name="Gohil, Vasudev" userId="37215192-344f-43bc-bf78-f2b31a4e7220" providerId="ADAL" clId="{EB36B443-28A9-674E-B09F-0E2EFDB09DB2}" dt="2023-04-09T20:20:00.462" v="2629" actId="14100"/>
          <ac:spMkLst>
            <pc:docMk/>
            <pc:sldMk cId="2909276777" sldId="971"/>
            <ac:spMk id="76" creationId="{AE836BA7-DFD2-7779-AE82-6521912DCBB5}"/>
          </ac:spMkLst>
        </pc:spChg>
        <pc:spChg chg="del mod topLvl">
          <ac:chgData name="Gohil, Vasudev" userId="37215192-344f-43bc-bf78-f2b31a4e7220" providerId="ADAL" clId="{EB36B443-28A9-674E-B09F-0E2EFDB09DB2}" dt="2023-04-09T20:06:10.492" v="2451" actId="478"/>
          <ac:spMkLst>
            <pc:docMk/>
            <pc:sldMk cId="2909276777" sldId="971"/>
            <ac:spMk id="77" creationId="{3954C589-9073-E7B4-FAE9-D96C59BFB6C8}"/>
          </ac:spMkLst>
        </pc:spChg>
        <pc:spChg chg="del mod topLvl">
          <ac:chgData name="Gohil, Vasudev" userId="37215192-344f-43bc-bf78-f2b31a4e7220" providerId="ADAL" clId="{EB36B443-28A9-674E-B09F-0E2EFDB09DB2}" dt="2023-04-09T20:06:20.443" v="2454" actId="478"/>
          <ac:spMkLst>
            <pc:docMk/>
            <pc:sldMk cId="2909276777" sldId="971"/>
            <ac:spMk id="80" creationId="{94A112C7-F10D-7999-D754-D849631EBB97}"/>
          </ac:spMkLst>
        </pc:spChg>
        <pc:spChg chg="mod topLvl">
          <ac:chgData name="Gohil, Vasudev" userId="37215192-344f-43bc-bf78-f2b31a4e7220" providerId="ADAL" clId="{EB36B443-28A9-674E-B09F-0E2EFDB09DB2}" dt="2023-04-09T20:21:29.832" v="2642" actId="14100"/>
          <ac:spMkLst>
            <pc:docMk/>
            <pc:sldMk cId="2909276777" sldId="971"/>
            <ac:spMk id="81" creationId="{9099ED5A-6C16-814C-DD3D-8636D03F1B4A}"/>
          </ac:spMkLst>
        </pc:spChg>
        <pc:spChg chg="mod topLvl">
          <ac:chgData name="Gohil, Vasudev" userId="37215192-344f-43bc-bf78-f2b31a4e7220" providerId="ADAL" clId="{EB36B443-28A9-674E-B09F-0E2EFDB09DB2}" dt="2023-04-09T20:21:07.368" v="2638" actId="14100"/>
          <ac:spMkLst>
            <pc:docMk/>
            <pc:sldMk cId="2909276777" sldId="971"/>
            <ac:spMk id="84" creationId="{D111CA38-7990-7401-103D-E8FA91689802}"/>
          </ac:spMkLst>
        </pc:spChg>
        <pc:spChg chg="del mod topLvl">
          <ac:chgData name="Gohil, Vasudev" userId="37215192-344f-43bc-bf78-f2b31a4e7220" providerId="ADAL" clId="{EB36B443-28A9-674E-B09F-0E2EFDB09DB2}" dt="2023-04-09T20:06:18.274" v="2453" actId="478"/>
          <ac:spMkLst>
            <pc:docMk/>
            <pc:sldMk cId="2909276777" sldId="971"/>
            <ac:spMk id="85" creationId="{50891334-8328-1CDE-8837-4430EC62D1D3}"/>
          </ac:spMkLst>
        </pc:spChg>
        <pc:spChg chg="mod topLvl">
          <ac:chgData name="Gohil, Vasudev" userId="37215192-344f-43bc-bf78-f2b31a4e7220" providerId="ADAL" clId="{EB36B443-28A9-674E-B09F-0E2EFDB09DB2}" dt="2023-04-09T20:13:32.514" v="2517" actId="14100"/>
          <ac:spMkLst>
            <pc:docMk/>
            <pc:sldMk cId="2909276777" sldId="971"/>
            <ac:spMk id="89" creationId="{D2CAD2AB-CBE1-67E6-E1C9-EFFC91E75168}"/>
          </ac:spMkLst>
        </pc:spChg>
        <pc:spChg chg="del mod topLvl">
          <ac:chgData name="Gohil, Vasudev" userId="37215192-344f-43bc-bf78-f2b31a4e7220" providerId="ADAL" clId="{EB36B443-28A9-674E-B09F-0E2EFDB09DB2}" dt="2023-04-09T20:04:40.388" v="2436" actId="478"/>
          <ac:spMkLst>
            <pc:docMk/>
            <pc:sldMk cId="2909276777" sldId="971"/>
            <ac:spMk id="90" creationId="{E2FA542F-11F4-0388-2BCA-06C0613E5A4D}"/>
          </ac:spMkLst>
        </pc:spChg>
        <pc:spChg chg="add mod">
          <ac:chgData name="Gohil, Vasudev" userId="37215192-344f-43bc-bf78-f2b31a4e7220" providerId="ADAL" clId="{EB36B443-28A9-674E-B09F-0E2EFDB09DB2}" dt="2023-04-09T20:07:55.422" v="2471" actId="1076"/>
          <ac:spMkLst>
            <pc:docMk/>
            <pc:sldMk cId="2909276777" sldId="971"/>
            <ac:spMk id="91" creationId="{00C0CB0C-F5E5-DDB7-D05D-65E3D4585EF2}"/>
          </ac:spMkLst>
        </pc:spChg>
        <pc:spChg chg="add mod">
          <ac:chgData name="Gohil, Vasudev" userId="37215192-344f-43bc-bf78-f2b31a4e7220" providerId="ADAL" clId="{EB36B443-28A9-674E-B09F-0E2EFDB09DB2}" dt="2023-04-09T20:14:52.961" v="2546" actId="1076"/>
          <ac:spMkLst>
            <pc:docMk/>
            <pc:sldMk cId="2909276777" sldId="971"/>
            <ac:spMk id="93" creationId="{7F9ADB8D-5509-773F-55B6-667371ACD2D3}"/>
          </ac:spMkLst>
        </pc:spChg>
        <pc:spChg chg="add mod">
          <ac:chgData name="Gohil, Vasudev" userId="37215192-344f-43bc-bf78-f2b31a4e7220" providerId="ADAL" clId="{EB36B443-28A9-674E-B09F-0E2EFDB09DB2}" dt="2023-04-09T20:19:45.719" v="2625" actId="1076"/>
          <ac:spMkLst>
            <pc:docMk/>
            <pc:sldMk cId="2909276777" sldId="971"/>
            <ac:spMk id="95" creationId="{A60DA821-3BE4-BF63-4F84-F54DDDAA9708}"/>
          </ac:spMkLst>
        </pc:spChg>
        <pc:spChg chg="add mod">
          <ac:chgData name="Gohil, Vasudev" userId="37215192-344f-43bc-bf78-f2b31a4e7220" providerId="ADAL" clId="{EB36B443-28A9-674E-B09F-0E2EFDB09DB2}" dt="2023-04-09T20:21:18.072" v="2639" actId="1076"/>
          <ac:spMkLst>
            <pc:docMk/>
            <pc:sldMk cId="2909276777" sldId="971"/>
            <ac:spMk id="96" creationId="{9762D090-CD6D-BB5B-9386-59FF632D36AA}"/>
          </ac:spMkLst>
        </pc:spChg>
        <pc:spChg chg="add mod">
          <ac:chgData name="Gohil, Vasudev" userId="37215192-344f-43bc-bf78-f2b31a4e7220" providerId="ADAL" clId="{EB36B443-28A9-674E-B09F-0E2EFDB09DB2}" dt="2023-04-09T20:20:56.654" v="2635" actId="1076"/>
          <ac:spMkLst>
            <pc:docMk/>
            <pc:sldMk cId="2909276777" sldId="971"/>
            <ac:spMk id="97" creationId="{F7C36B80-08C2-3D66-62B3-4FFF9805267C}"/>
          </ac:spMkLst>
        </pc:spChg>
        <pc:spChg chg="add del mod">
          <ac:chgData name="Gohil, Vasudev" userId="37215192-344f-43bc-bf78-f2b31a4e7220" providerId="ADAL" clId="{EB36B443-28A9-674E-B09F-0E2EFDB09DB2}" dt="2023-04-09T20:13:24.663" v="2516" actId="478"/>
          <ac:spMkLst>
            <pc:docMk/>
            <pc:sldMk cId="2909276777" sldId="971"/>
            <ac:spMk id="101" creationId="{0F0FD62D-B44A-0533-89EC-C09FBD5043AF}"/>
          </ac:spMkLst>
        </pc:spChg>
        <pc:spChg chg="add del mod">
          <ac:chgData name="Gohil, Vasudev" userId="37215192-344f-43bc-bf78-f2b31a4e7220" providerId="ADAL" clId="{EB36B443-28A9-674E-B09F-0E2EFDB09DB2}" dt="2023-04-09T20:22:00.240" v="2646" actId="478"/>
          <ac:spMkLst>
            <pc:docMk/>
            <pc:sldMk cId="2909276777" sldId="971"/>
            <ac:spMk id="102" creationId="{CA16F147-7330-574E-1683-88163F17BD81}"/>
          </ac:spMkLst>
        </pc:spChg>
        <pc:spChg chg="add del mod">
          <ac:chgData name="Gohil, Vasudev" userId="37215192-344f-43bc-bf78-f2b31a4e7220" providerId="ADAL" clId="{EB36B443-28A9-674E-B09F-0E2EFDB09DB2}" dt="2023-04-09T20:22:03.194" v="2647" actId="478"/>
          <ac:spMkLst>
            <pc:docMk/>
            <pc:sldMk cId="2909276777" sldId="971"/>
            <ac:spMk id="103" creationId="{AC702682-832C-CC89-8C23-9451164DA29D}"/>
          </ac:spMkLst>
        </pc:spChg>
        <pc:spChg chg="add del mod">
          <ac:chgData name="Gohil, Vasudev" userId="37215192-344f-43bc-bf78-f2b31a4e7220" providerId="ADAL" clId="{EB36B443-28A9-674E-B09F-0E2EFDB09DB2}" dt="2023-04-09T20:21:58.831" v="2645" actId="478"/>
          <ac:spMkLst>
            <pc:docMk/>
            <pc:sldMk cId="2909276777" sldId="971"/>
            <ac:spMk id="104" creationId="{6AB6A536-461C-C23D-D32E-66C57598AFC7}"/>
          </ac:spMkLst>
        </pc:spChg>
        <pc:grpChg chg="add del mod">
          <ac:chgData name="Gohil, Vasudev" userId="37215192-344f-43bc-bf78-f2b31a4e7220" providerId="ADAL" clId="{EB36B443-28A9-674E-B09F-0E2EFDB09DB2}" dt="2023-04-09T20:02:15.577" v="2412"/>
          <ac:grpSpMkLst>
            <pc:docMk/>
            <pc:sldMk cId="2909276777" sldId="971"/>
            <ac:grpSpMk id="17" creationId="{2DA05766-8916-7B08-EF88-BFC8E1CCE615}"/>
          </ac:grpSpMkLst>
        </pc:grpChg>
        <pc:grpChg chg="add del mod">
          <ac:chgData name="Gohil, Vasudev" userId="37215192-344f-43bc-bf78-f2b31a4e7220" providerId="ADAL" clId="{EB36B443-28A9-674E-B09F-0E2EFDB09DB2}" dt="2023-04-09T20:02:15.577" v="2412"/>
          <ac:grpSpMkLst>
            <pc:docMk/>
            <pc:sldMk cId="2909276777" sldId="971"/>
            <ac:grpSpMk id="23" creationId="{3F497D10-E6A0-3705-A1DA-4803C3F24E82}"/>
          </ac:grpSpMkLst>
        </pc:grpChg>
        <pc:grpChg chg="add del mod">
          <ac:chgData name="Gohil, Vasudev" userId="37215192-344f-43bc-bf78-f2b31a4e7220" providerId="ADAL" clId="{EB36B443-28A9-674E-B09F-0E2EFDB09DB2}" dt="2023-04-09T20:02:15.577" v="2412"/>
          <ac:grpSpMkLst>
            <pc:docMk/>
            <pc:sldMk cId="2909276777" sldId="971"/>
            <ac:grpSpMk id="28" creationId="{C7AC0908-CE0C-8356-8552-40306AC69A16}"/>
          </ac:grpSpMkLst>
        </pc:grpChg>
        <pc:grpChg chg="add del mod">
          <ac:chgData name="Gohil, Vasudev" userId="37215192-344f-43bc-bf78-f2b31a4e7220" providerId="ADAL" clId="{EB36B443-28A9-674E-B09F-0E2EFDB09DB2}" dt="2023-04-09T20:02:15.577" v="2412"/>
          <ac:grpSpMkLst>
            <pc:docMk/>
            <pc:sldMk cId="2909276777" sldId="971"/>
            <ac:grpSpMk id="32" creationId="{0C6A5AB1-3775-5E55-7A4F-D77852B34D3F}"/>
          </ac:grpSpMkLst>
        </pc:grpChg>
        <pc:grpChg chg="add del mod">
          <ac:chgData name="Gohil, Vasudev" userId="37215192-344f-43bc-bf78-f2b31a4e7220" providerId="ADAL" clId="{EB36B443-28A9-674E-B09F-0E2EFDB09DB2}" dt="2023-04-09T20:02:15.577" v="2412"/>
          <ac:grpSpMkLst>
            <pc:docMk/>
            <pc:sldMk cId="2909276777" sldId="971"/>
            <ac:grpSpMk id="36" creationId="{6F310D74-FD5A-C5B6-5EAE-BCAFC05B95C7}"/>
          </ac:grpSpMkLst>
        </pc:grpChg>
        <pc:grpChg chg="mod">
          <ac:chgData name="Gohil, Vasudev" userId="37215192-344f-43bc-bf78-f2b31a4e7220" providerId="ADAL" clId="{EB36B443-28A9-674E-B09F-0E2EFDB09DB2}" dt="2023-04-09T20:02:11.503" v="2411"/>
          <ac:grpSpMkLst>
            <pc:docMk/>
            <pc:sldMk cId="2909276777" sldId="971"/>
            <ac:grpSpMk id="37" creationId="{FA55CFE5-1A4B-109C-901A-AFDBB59074D5}"/>
          </ac:grpSpMkLst>
        </pc:grpChg>
        <pc:grpChg chg="add del mod">
          <ac:chgData name="Gohil, Vasudev" userId="37215192-344f-43bc-bf78-f2b31a4e7220" providerId="ADAL" clId="{EB36B443-28A9-674E-B09F-0E2EFDB09DB2}" dt="2023-04-09T20:02:17.706" v="2414"/>
          <ac:grpSpMkLst>
            <pc:docMk/>
            <pc:sldMk cId="2909276777" sldId="971"/>
            <ac:grpSpMk id="41" creationId="{053E0EF1-83CF-116E-7E44-82B2625FA5CE}"/>
          </ac:grpSpMkLst>
        </pc:grpChg>
        <pc:grpChg chg="add del mod">
          <ac:chgData name="Gohil, Vasudev" userId="37215192-344f-43bc-bf78-f2b31a4e7220" providerId="ADAL" clId="{EB36B443-28A9-674E-B09F-0E2EFDB09DB2}" dt="2023-04-09T20:02:17.706" v="2414"/>
          <ac:grpSpMkLst>
            <pc:docMk/>
            <pc:sldMk cId="2909276777" sldId="971"/>
            <ac:grpSpMk id="45" creationId="{0B5D6571-5125-6DBC-53F1-F6F6B816C425}"/>
          </ac:grpSpMkLst>
        </pc:grpChg>
        <pc:grpChg chg="add del mod">
          <ac:chgData name="Gohil, Vasudev" userId="37215192-344f-43bc-bf78-f2b31a4e7220" providerId="ADAL" clId="{EB36B443-28A9-674E-B09F-0E2EFDB09DB2}" dt="2023-04-09T20:02:17.706" v="2414"/>
          <ac:grpSpMkLst>
            <pc:docMk/>
            <pc:sldMk cId="2909276777" sldId="971"/>
            <ac:grpSpMk id="49" creationId="{844A935E-D8FE-6ED0-0B9B-CC9F73C99EC8}"/>
          </ac:grpSpMkLst>
        </pc:grpChg>
        <pc:grpChg chg="add del mod">
          <ac:chgData name="Gohil, Vasudev" userId="37215192-344f-43bc-bf78-f2b31a4e7220" providerId="ADAL" clId="{EB36B443-28A9-674E-B09F-0E2EFDB09DB2}" dt="2023-04-09T20:02:17.706" v="2414"/>
          <ac:grpSpMkLst>
            <pc:docMk/>
            <pc:sldMk cId="2909276777" sldId="971"/>
            <ac:grpSpMk id="53" creationId="{F341836F-D2B9-C8D0-EDED-B8A027F7ECB7}"/>
          </ac:grpSpMkLst>
        </pc:grpChg>
        <pc:grpChg chg="add del mod">
          <ac:chgData name="Gohil, Vasudev" userId="37215192-344f-43bc-bf78-f2b31a4e7220" providerId="ADAL" clId="{EB36B443-28A9-674E-B09F-0E2EFDB09DB2}" dt="2023-04-09T20:02:17.706" v="2414"/>
          <ac:grpSpMkLst>
            <pc:docMk/>
            <pc:sldMk cId="2909276777" sldId="971"/>
            <ac:grpSpMk id="57" creationId="{C3B64887-2A77-308F-EDC0-7ED4468EFAB8}"/>
          </ac:grpSpMkLst>
        </pc:grpChg>
        <pc:grpChg chg="mod">
          <ac:chgData name="Gohil, Vasudev" userId="37215192-344f-43bc-bf78-f2b31a4e7220" providerId="ADAL" clId="{EB36B443-28A9-674E-B09F-0E2EFDB09DB2}" dt="2023-04-09T20:02:17.049" v="2413"/>
          <ac:grpSpMkLst>
            <pc:docMk/>
            <pc:sldMk cId="2909276777" sldId="971"/>
            <ac:grpSpMk id="58" creationId="{95E7E8F9-6648-18A8-9184-A395CF889580}"/>
          </ac:grpSpMkLst>
        </pc:grpChg>
        <pc:grpChg chg="add del mod">
          <ac:chgData name="Gohil, Vasudev" userId="37215192-344f-43bc-bf78-f2b31a4e7220" providerId="ADAL" clId="{EB36B443-28A9-674E-B09F-0E2EFDB09DB2}" dt="2023-04-09T20:02:25.585" v="2416"/>
          <ac:grpSpMkLst>
            <pc:docMk/>
            <pc:sldMk cId="2909276777" sldId="971"/>
            <ac:grpSpMk id="62" creationId="{2D997C82-0D98-C20B-FA7B-1138B0586E68}"/>
          </ac:grpSpMkLst>
        </pc:grpChg>
        <pc:grpChg chg="add del mod">
          <ac:chgData name="Gohil, Vasudev" userId="37215192-344f-43bc-bf78-f2b31a4e7220" providerId="ADAL" clId="{EB36B443-28A9-674E-B09F-0E2EFDB09DB2}" dt="2023-04-09T20:02:33.763" v="2418"/>
          <ac:grpSpMkLst>
            <pc:docMk/>
            <pc:sldMk cId="2909276777" sldId="971"/>
            <ac:grpSpMk id="66" creationId="{051A9963-7DF2-A103-AE05-91C86D10D7E9}"/>
          </ac:grpSpMkLst>
        </pc:grpChg>
        <pc:grpChg chg="add del mod">
          <ac:chgData name="Gohil, Vasudev" userId="37215192-344f-43bc-bf78-f2b31a4e7220" providerId="ADAL" clId="{EB36B443-28A9-674E-B09F-0E2EFDB09DB2}" dt="2023-04-09T20:05:23.076" v="2441" actId="165"/>
          <ac:grpSpMkLst>
            <pc:docMk/>
            <pc:sldMk cId="2909276777" sldId="971"/>
            <ac:grpSpMk id="70" creationId="{4898D7D6-DD1A-7E98-61FD-A71805194B7D}"/>
          </ac:grpSpMkLst>
        </pc:grpChg>
        <pc:grpChg chg="add del mod">
          <ac:chgData name="Gohil, Vasudev" userId="37215192-344f-43bc-bf78-f2b31a4e7220" providerId="ADAL" clId="{EB36B443-28A9-674E-B09F-0E2EFDB09DB2}" dt="2023-04-09T20:06:08.041" v="2450" actId="165"/>
          <ac:grpSpMkLst>
            <pc:docMk/>
            <pc:sldMk cId="2909276777" sldId="971"/>
            <ac:grpSpMk id="74" creationId="{1B09ECCB-F63B-772E-37E0-478A72FAC1C1}"/>
          </ac:grpSpMkLst>
        </pc:grpChg>
        <pc:grpChg chg="add del mod">
          <ac:chgData name="Gohil, Vasudev" userId="37215192-344f-43bc-bf78-f2b31a4e7220" providerId="ADAL" clId="{EB36B443-28A9-674E-B09F-0E2EFDB09DB2}" dt="2023-04-09T20:03:46.625" v="2430" actId="165"/>
          <ac:grpSpMkLst>
            <pc:docMk/>
            <pc:sldMk cId="2909276777" sldId="971"/>
            <ac:grpSpMk id="78" creationId="{DFFDDFE2-0DD0-3C71-695E-49B8AB220CB1}"/>
          </ac:grpSpMkLst>
        </pc:grpChg>
        <pc:grpChg chg="add del mod">
          <ac:chgData name="Gohil, Vasudev" userId="37215192-344f-43bc-bf78-f2b31a4e7220" providerId="ADAL" clId="{EB36B443-28A9-674E-B09F-0E2EFDB09DB2}" dt="2023-04-09T20:06:13.579" v="2452" actId="165"/>
          <ac:grpSpMkLst>
            <pc:docMk/>
            <pc:sldMk cId="2909276777" sldId="971"/>
            <ac:grpSpMk id="82" creationId="{0B19ED18-EDA7-F5B7-42CF-8A17016AF581}"/>
          </ac:grpSpMkLst>
        </pc:grpChg>
        <pc:grpChg chg="add del mod">
          <ac:chgData name="Gohil, Vasudev" userId="37215192-344f-43bc-bf78-f2b31a4e7220" providerId="ADAL" clId="{EB36B443-28A9-674E-B09F-0E2EFDB09DB2}" dt="2023-04-09T20:04:33.672" v="2435" actId="478"/>
          <ac:grpSpMkLst>
            <pc:docMk/>
            <pc:sldMk cId="2909276777" sldId="971"/>
            <ac:grpSpMk id="86" creationId="{F971341A-B150-9A2D-F001-F92E3CC5A86C}"/>
          </ac:grpSpMkLst>
        </pc:grpChg>
        <pc:grpChg chg="del mod topLvl">
          <ac:chgData name="Gohil, Vasudev" userId="37215192-344f-43bc-bf78-f2b31a4e7220" providerId="ADAL" clId="{EB36B443-28A9-674E-B09F-0E2EFDB09DB2}" dt="2023-04-09T20:04:40.388" v="2436" actId="478"/>
          <ac:grpSpMkLst>
            <pc:docMk/>
            <pc:sldMk cId="2909276777" sldId="971"/>
            <ac:grpSpMk id="87" creationId="{BEA3B4B2-A60B-2217-19F5-1C4E7BDDD889}"/>
          </ac:grpSpMkLst>
        </pc:grpChg>
        <pc:picChg chg="mod">
          <ac:chgData name="Gohil, Vasudev" userId="37215192-344f-43bc-bf78-f2b31a4e7220" providerId="ADAL" clId="{EB36B443-28A9-674E-B09F-0E2EFDB09DB2}" dt="2023-04-09T20:02:11.503" v="2411"/>
          <ac:picMkLst>
            <pc:docMk/>
            <pc:sldMk cId="2909276777" sldId="971"/>
            <ac:picMk id="20" creationId="{3E3B0258-2423-EB87-A922-2149EC02730C}"/>
          </ac:picMkLst>
        </pc:picChg>
        <pc:picChg chg="mod">
          <ac:chgData name="Gohil, Vasudev" userId="37215192-344f-43bc-bf78-f2b31a4e7220" providerId="ADAL" clId="{EB36B443-28A9-674E-B09F-0E2EFDB09DB2}" dt="2023-04-09T20:02:11.503" v="2411"/>
          <ac:picMkLst>
            <pc:docMk/>
            <pc:sldMk cId="2909276777" sldId="971"/>
            <ac:picMk id="24" creationId="{64026F3B-EE59-E6A9-9CA9-992EC9DE9F5B}"/>
          </ac:picMkLst>
        </pc:picChg>
        <pc:picChg chg="mod">
          <ac:chgData name="Gohil, Vasudev" userId="37215192-344f-43bc-bf78-f2b31a4e7220" providerId="ADAL" clId="{EB36B443-28A9-674E-B09F-0E2EFDB09DB2}" dt="2023-04-09T20:02:11.503" v="2411"/>
          <ac:picMkLst>
            <pc:docMk/>
            <pc:sldMk cId="2909276777" sldId="971"/>
            <ac:picMk id="29" creationId="{BCCC9006-8E6A-68FD-1F71-40744BA7DF55}"/>
          </ac:picMkLst>
        </pc:picChg>
        <pc:picChg chg="mod">
          <ac:chgData name="Gohil, Vasudev" userId="37215192-344f-43bc-bf78-f2b31a4e7220" providerId="ADAL" clId="{EB36B443-28A9-674E-B09F-0E2EFDB09DB2}" dt="2023-04-09T20:02:11.503" v="2411"/>
          <ac:picMkLst>
            <pc:docMk/>
            <pc:sldMk cId="2909276777" sldId="971"/>
            <ac:picMk id="33" creationId="{8DBCD38C-9141-C0B5-89A5-12BB924F44FC}"/>
          </ac:picMkLst>
        </pc:picChg>
        <pc:picChg chg="mod">
          <ac:chgData name="Gohil, Vasudev" userId="37215192-344f-43bc-bf78-f2b31a4e7220" providerId="ADAL" clId="{EB36B443-28A9-674E-B09F-0E2EFDB09DB2}" dt="2023-04-09T20:02:11.503" v="2411"/>
          <ac:picMkLst>
            <pc:docMk/>
            <pc:sldMk cId="2909276777" sldId="971"/>
            <ac:picMk id="38" creationId="{7F71675C-9AE6-35F4-2557-564F37FA81B0}"/>
          </ac:picMkLst>
        </pc:picChg>
        <pc:picChg chg="mod">
          <ac:chgData name="Gohil, Vasudev" userId="37215192-344f-43bc-bf78-f2b31a4e7220" providerId="ADAL" clId="{EB36B443-28A9-674E-B09F-0E2EFDB09DB2}" dt="2023-04-09T20:02:17.049" v="2413"/>
          <ac:picMkLst>
            <pc:docMk/>
            <pc:sldMk cId="2909276777" sldId="971"/>
            <ac:picMk id="42" creationId="{E3D9FD25-80ED-C0FA-A658-684C81452F95}"/>
          </ac:picMkLst>
        </pc:picChg>
        <pc:picChg chg="mod">
          <ac:chgData name="Gohil, Vasudev" userId="37215192-344f-43bc-bf78-f2b31a4e7220" providerId="ADAL" clId="{EB36B443-28A9-674E-B09F-0E2EFDB09DB2}" dt="2023-04-09T20:02:17.049" v="2413"/>
          <ac:picMkLst>
            <pc:docMk/>
            <pc:sldMk cId="2909276777" sldId="971"/>
            <ac:picMk id="46" creationId="{88409875-F72D-360E-D160-E856B6B997BC}"/>
          </ac:picMkLst>
        </pc:picChg>
        <pc:picChg chg="mod">
          <ac:chgData name="Gohil, Vasudev" userId="37215192-344f-43bc-bf78-f2b31a4e7220" providerId="ADAL" clId="{EB36B443-28A9-674E-B09F-0E2EFDB09DB2}" dt="2023-04-09T20:02:17.049" v="2413"/>
          <ac:picMkLst>
            <pc:docMk/>
            <pc:sldMk cId="2909276777" sldId="971"/>
            <ac:picMk id="50" creationId="{F0F24765-825C-644E-A35F-64AA2A65D8EC}"/>
          </ac:picMkLst>
        </pc:picChg>
        <pc:picChg chg="mod">
          <ac:chgData name="Gohil, Vasudev" userId="37215192-344f-43bc-bf78-f2b31a4e7220" providerId="ADAL" clId="{EB36B443-28A9-674E-B09F-0E2EFDB09DB2}" dt="2023-04-09T20:02:17.049" v="2413"/>
          <ac:picMkLst>
            <pc:docMk/>
            <pc:sldMk cId="2909276777" sldId="971"/>
            <ac:picMk id="54" creationId="{392D0693-A8BA-90DC-3A7B-BFF9A5D340DD}"/>
          </ac:picMkLst>
        </pc:picChg>
        <pc:picChg chg="mod">
          <ac:chgData name="Gohil, Vasudev" userId="37215192-344f-43bc-bf78-f2b31a4e7220" providerId="ADAL" clId="{EB36B443-28A9-674E-B09F-0E2EFDB09DB2}" dt="2023-04-09T20:02:17.049" v="2413"/>
          <ac:picMkLst>
            <pc:docMk/>
            <pc:sldMk cId="2909276777" sldId="971"/>
            <ac:picMk id="59" creationId="{7AFCF35F-FBD3-D37F-22E8-62577BB9D916}"/>
          </ac:picMkLst>
        </pc:picChg>
        <pc:picChg chg="mod">
          <ac:chgData name="Gohil, Vasudev" userId="37215192-344f-43bc-bf78-f2b31a4e7220" providerId="ADAL" clId="{EB36B443-28A9-674E-B09F-0E2EFDB09DB2}" dt="2023-04-09T20:02:24.529" v="2415"/>
          <ac:picMkLst>
            <pc:docMk/>
            <pc:sldMk cId="2909276777" sldId="971"/>
            <ac:picMk id="63" creationId="{3AAFB405-FD65-E93F-1354-E7A3B5BC0B59}"/>
          </ac:picMkLst>
        </pc:picChg>
        <pc:picChg chg="mod">
          <ac:chgData name="Gohil, Vasudev" userId="37215192-344f-43bc-bf78-f2b31a4e7220" providerId="ADAL" clId="{EB36B443-28A9-674E-B09F-0E2EFDB09DB2}" dt="2023-04-09T20:02:32.703" v="2417"/>
          <ac:picMkLst>
            <pc:docMk/>
            <pc:sldMk cId="2909276777" sldId="971"/>
            <ac:picMk id="67" creationId="{183602ED-F37C-28C5-F33E-019BAD63398E}"/>
          </ac:picMkLst>
        </pc:picChg>
        <pc:picChg chg="del mod topLvl">
          <ac:chgData name="Gohil, Vasudev" userId="37215192-344f-43bc-bf78-f2b31a4e7220" providerId="ADAL" clId="{EB36B443-28A9-674E-B09F-0E2EFDB09DB2}" dt="2023-04-09T20:05:26.264" v="2442" actId="478"/>
          <ac:picMkLst>
            <pc:docMk/>
            <pc:sldMk cId="2909276777" sldId="971"/>
            <ac:picMk id="71" creationId="{37696B03-1E7C-3DAE-D8A8-91BC31F4180B}"/>
          </ac:picMkLst>
        </pc:picChg>
        <pc:picChg chg="del mod topLvl">
          <ac:chgData name="Gohil, Vasudev" userId="37215192-344f-43bc-bf78-f2b31a4e7220" providerId="ADAL" clId="{EB36B443-28A9-674E-B09F-0E2EFDB09DB2}" dt="2023-04-09T20:06:10.492" v="2451" actId="478"/>
          <ac:picMkLst>
            <pc:docMk/>
            <pc:sldMk cId="2909276777" sldId="971"/>
            <ac:picMk id="75" creationId="{172CCF94-9DAF-597C-D4C6-65466876394C}"/>
          </ac:picMkLst>
        </pc:picChg>
        <pc:picChg chg="del mod topLvl">
          <ac:chgData name="Gohil, Vasudev" userId="37215192-344f-43bc-bf78-f2b31a4e7220" providerId="ADAL" clId="{EB36B443-28A9-674E-B09F-0E2EFDB09DB2}" dt="2023-04-09T20:06:20.443" v="2454" actId="478"/>
          <ac:picMkLst>
            <pc:docMk/>
            <pc:sldMk cId="2909276777" sldId="971"/>
            <ac:picMk id="79" creationId="{67D620D7-1B94-9356-5C9A-43464B2366C2}"/>
          </ac:picMkLst>
        </pc:picChg>
        <pc:picChg chg="del mod topLvl">
          <ac:chgData name="Gohil, Vasudev" userId="37215192-344f-43bc-bf78-f2b31a4e7220" providerId="ADAL" clId="{EB36B443-28A9-674E-B09F-0E2EFDB09DB2}" dt="2023-04-09T20:06:18.274" v="2453" actId="478"/>
          <ac:picMkLst>
            <pc:docMk/>
            <pc:sldMk cId="2909276777" sldId="971"/>
            <ac:picMk id="83" creationId="{CBAEE68B-0315-E9E4-9727-8FA26E277B37}"/>
          </ac:picMkLst>
        </pc:picChg>
        <pc:picChg chg="del mod topLvl">
          <ac:chgData name="Gohil, Vasudev" userId="37215192-344f-43bc-bf78-f2b31a4e7220" providerId="ADAL" clId="{EB36B443-28A9-674E-B09F-0E2EFDB09DB2}" dt="2023-04-09T20:04:33.672" v="2435" actId="478"/>
          <ac:picMkLst>
            <pc:docMk/>
            <pc:sldMk cId="2909276777" sldId="971"/>
            <ac:picMk id="88" creationId="{4521E341-FBAE-3C96-6840-70D17955923F}"/>
          </ac:picMkLst>
        </pc:picChg>
        <pc:picChg chg="add mod">
          <ac:chgData name="Gohil, Vasudev" userId="37215192-344f-43bc-bf78-f2b31a4e7220" providerId="ADAL" clId="{EB36B443-28A9-674E-B09F-0E2EFDB09DB2}" dt="2023-04-09T20:07:52.220" v="2470" actId="1076"/>
          <ac:picMkLst>
            <pc:docMk/>
            <pc:sldMk cId="2909276777" sldId="971"/>
            <ac:picMk id="92" creationId="{7FE29375-A09E-6993-FE0F-21F4752DCF20}"/>
          </ac:picMkLst>
        </pc:picChg>
        <pc:picChg chg="add mod">
          <ac:chgData name="Gohil, Vasudev" userId="37215192-344f-43bc-bf78-f2b31a4e7220" providerId="ADAL" clId="{EB36B443-28A9-674E-B09F-0E2EFDB09DB2}" dt="2023-04-09T20:14:55.423" v="2547" actId="1076"/>
          <ac:picMkLst>
            <pc:docMk/>
            <pc:sldMk cId="2909276777" sldId="971"/>
            <ac:picMk id="94" creationId="{33540655-0562-5BC6-7DAD-D573D83EA4C4}"/>
          </ac:picMkLst>
        </pc:picChg>
        <pc:picChg chg="add mod">
          <ac:chgData name="Gohil, Vasudev" userId="37215192-344f-43bc-bf78-f2b31a4e7220" providerId="ADAL" clId="{EB36B443-28A9-674E-B09F-0E2EFDB09DB2}" dt="2023-04-09T20:19:49.457" v="2626" actId="1076"/>
          <ac:picMkLst>
            <pc:docMk/>
            <pc:sldMk cId="2909276777" sldId="971"/>
            <ac:picMk id="98" creationId="{A830A3B0-9EF0-13EA-4FF9-1AFE30DDCA63}"/>
          </ac:picMkLst>
        </pc:picChg>
        <pc:picChg chg="add mod">
          <ac:chgData name="Gohil, Vasudev" userId="37215192-344f-43bc-bf78-f2b31a4e7220" providerId="ADAL" clId="{EB36B443-28A9-674E-B09F-0E2EFDB09DB2}" dt="2023-04-09T20:21:22.022" v="2640" actId="1076"/>
          <ac:picMkLst>
            <pc:docMk/>
            <pc:sldMk cId="2909276777" sldId="971"/>
            <ac:picMk id="99" creationId="{11C7F3EF-9834-7686-E1B9-EFCAFFAEF24B}"/>
          </ac:picMkLst>
        </pc:picChg>
        <pc:picChg chg="add mod">
          <ac:chgData name="Gohil, Vasudev" userId="37215192-344f-43bc-bf78-f2b31a4e7220" providerId="ADAL" clId="{EB36B443-28A9-674E-B09F-0E2EFDB09DB2}" dt="2023-04-09T20:20:59.655" v="2636" actId="1076"/>
          <ac:picMkLst>
            <pc:docMk/>
            <pc:sldMk cId="2909276777" sldId="971"/>
            <ac:picMk id="100" creationId="{B83FDE0A-B8F8-D03D-0786-CBB2D51F4764}"/>
          </ac:picMkLst>
        </pc:picChg>
      </pc:sldChg>
      <pc:sldChg chg="modSp add modAnim">
        <pc:chgData name="Gohil, Vasudev" userId="37215192-344f-43bc-bf78-f2b31a4e7220" providerId="ADAL" clId="{EB36B443-28A9-674E-B09F-0E2EFDB09DB2}" dt="2023-04-09T20:24:30.376" v="2676" actId="20577"/>
        <pc:sldMkLst>
          <pc:docMk/>
          <pc:sldMk cId="793442707" sldId="972"/>
        </pc:sldMkLst>
        <pc:spChg chg="mod">
          <ac:chgData name="Gohil, Vasudev" userId="37215192-344f-43bc-bf78-f2b31a4e7220" providerId="ADAL" clId="{EB36B443-28A9-674E-B09F-0E2EFDB09DB2}" dt="2023-04-09T20:24:30.376" v="2676" actId="20577"/>
          <ac:spMkLst>
            <pc:docMk/>
            <pc:sldMk cId="793442707" sldId="972"/>
            <ac:spMk id="2" creationId="{92E6156E-1540-E759-2E48-0A7462B35C51}"/>
          </ac:spMkLst>
        </pc:spChg>
      </pc:sldChg>
      <pc:sldChg chg="add del">
        <pc:chgData name="Gohil, Vasudev" userId="37215192-344f-43bc-bf78-f2b31a4e7220" providerId="ADAL" clId="{EB36B443-28A9-674E-B09F-0E2EFDB09DB2}" dt="2023-04-10T03:35:29.165" v="4809" actId="2696"/>
        <pc:sldMkLst>
          <pc:docMk/>
          <pc:sldMk cId="4177652346" sldId="973"/>
        </pc:sldMkLst>
      </pc:sldChg>
      <pc:sldChg chg="add del">
        <pc:chgData name="Gohil, Vasudev" userId="37215192-344f-43bc-bf78-f2b31a4e7220" providerId="ADAL" clId="{EB36B443-28A9-674E-B09F-0E2EFDB09DB2}" dt="2023-04-10T03:35:27.949" v="4808" actId="2696"/>
        <pc:sldMkLst>
          <pc:docMk/>
          <pc:sldMk cId="3535959130" sldId="974"/>
        </pc:sldMkLst>
      </pc:sldChg>
      <pc:sldChg chg="addSp delSp modSp add mod delAnim modAnim">
        <pc:chgData name="Gohil, Vasudev" userId="37215192-344f-43bc-bf78-f2b31a4e7220" providerId="ADAL" clId="{EB36B443-28A9-674E-B09F-0E2EFDB09DB2}" dt="2023-04-28T04:01:36.443" v="8369" actId="20577"/>
        <pc:sldMkLst>
          <pc:docMk/>
          <pc:sldMk cId="3613303403" sldId="975"/>
        </pc:sldMkLst>
        <pc:spChg chg="mod">
          <ac:chgData name="Gohil, Vasudev" userId="37215192-344f-43bc-bf78-f2b31a4e7220" providerId="ADAL" clId="{EB36B443-28A9-674E-B09F-0E2EFDB09DB2}" dt="2023-04-28T04:01:36.443" v="8369" actId="20577"/>
          <ac:spMkLst>
            <pc:docMk/>
            <pc:sldMk cId="3613303403" sldId="975"/>
            <ac:spMk id="2" creationId="{F6A94A54-823F-92C5-B2F3-F03557811D8D}"/>
          </ac:spMkLst>
        </pc:spChg>
        <pc:spChg chg="del mod">
          <ac:chgData name="Gohil, Vasudev" userId="37215192-344f-43bc-bf78-f2b31a4e7220" providerId="ADAL" clId="{EB36B443-28A9-674E-B09F-0E2EFDB09DB2}" dt="2023-04-24T03:17:41.716" v="5771" actId="478"/>
          <ac:spMkLst>
            <pc:docMk/>
            <pc:sldMk cId="3613303403" sldId="975"/>
            <ac:spMk id="3" creationId="{F5321C1E-1974-E8BC-3EEC-4867866613FB}"/>
          </ac:spMkLst>
        </pc:spChg>
        <pc:spChg chg="add mod">
          <ac:chgData name="Gohil, Vasudev" userId="37215192-344f-43bc-bf78-f2b31a4e7220" providerId="ADAL" clId="{EB36B443-28A9-674E-B09F-0E2EFDB09DB2}" dt="2023-04-24T03:22:08.323" v="5895" actId="1035"/>
          <ac:spMkLst>
            <pc:docMk/>
            <pc:sldMk cId="3613303403" sldId="975"/>
            <ac:spMk id="4" creationId="{EE08654B-702F-292E-0319-7A351B4FCC2A}"/>
          </ac:spMkLst>
        </pc:spChg>
        <pc:spChg chg="add mod">
          <ac:chgData name="Gohil, Vasudev" userId="37215192-344f-43bc-bf78-f2b31a4e7220" providerId="ADAL" clId="{EB36B443-28A9-674E-B09F-0E2EFDB09DB2}" dt="2023-04-24T03:22:08.323" v="5895" actId="1035"/>
          <ac:spMkLst>
            <pc:docMk/>
            <pc:sldMk cId="3613303403" sldId="975"/>
            <ac:spMk id="5" creationId="{C31C67B2-F0FD-AB5E-37FC-A8EEB7B9C9FE}"/>
          </ac:spMkLst>
        </pc:spChg>
        <pc:spChg chg="add mod">
          <ac:chgData name="Gohil, Vasudev" userId="37215192-344f-43bc-bf78-f2b31a4e7220" providerId="ADAL" clId="{EB36B443-28A9-674E-B09F-0E2EFDB09DB2}" dt="2023-04-24T03:22:08.323" v="5895" actId="1035"/>
          <ac:spMkLst>
            <pc:docMk/>
            <pc:sldMk cId="3613303403" sldId="975"/>
            <ac:spMk id="6" creationId="{C20026B8-09D8-794D-15F4-05DE807E4ED8}"/>
          </ac:spMkLst>
        </pc:spChg>
        <pc:spChg chg="add del mod">
          <ac:chgData name="Gohil, Vasudev" userId="37215192-344f-43bc-bf78-f2b31a4e7220" providerId="ADAL" clId="{EB36B443-28A9-674E-B09F-0E2EFDB09DB2}" dt="2023-04-24T03:20:27.229" v="5807" actId="478"/>
          <ac:spMkLst>
            <pc:docMk/>
            <pc:sldMk cId="3613303403" sldId="975"/>
            <ac:spMk id="7" creationId="{789B9F6B-465E-FEDE-7CBD-CEA6339535FC}"/>
          </ac:spMkLst>
        </pc:spChg>
        <pc:spChg chg="add mod">
          <ac:chgData name="Gohil, Vasudev" userId="37215192-344f-43bc-bf78-f2b31a4e7220" providerId="ADAL" clId="{EB36B443-28A9-674E-B09F-0E2EFDB09DB2}" dt="2023-04-24T03:22:08.323" v="5895" actId="1035"/>
          <ac:spMkLst>
            <pc:docMk/>
            <pc:sldMk cId="3613303403" sldId="975"/>
            <ac:spMk id="11" creationId="{635D1362-9F3D-190E-357B-8A48DA8473C7}"/>
          </ac:spMkLst>
        </pc:spChg>
        <pc:spChg chg="add del mod">
          <ac:chgData name="Gohil, Vasudev" userId="37215192-344f-43bc-bf78-f2b31a4e7220" providerId="ADAL" clId="{EB36B443-28A9-674E-B09F-0E2EFDB09DB2}" dt="2023-04-24T03:17:43.913" v="5772" actId="478"/>
          <ac:spMkLst>
            <pc:docMk/>
            <pc:sldMk cId="3613303403" sldId="975"/>
            <ac:spMk id="26" creationId="{BEECD4B4-7291-ECCF-943F-14A15BA274D3}"/>
          </ac:spMkLst>
        </pc:spChg>
        <pc:spChg chg="add mod">
          <ac:chgData name="Gohil, Vasudev" userId="37215192-344f-43bc-bf78-f2b31a4e7220" providerId="ADAL" clId="{EB36B443-28A9-674E-B09F-0E2EFDB09DB2}" dt="2023-04-24T03:22:49.008" v="5910" actId="554"/>
          <ac:spMkLst>
            <pc:docMk/>
            <pc:sldMk cId="3613303403" sldId="975"/>
            <ac:spMk id="37" creationId="{8A74AB87-EE0C-9C31-249C-CDCF596953DB}"/>
          </ac:spMkLst>
        </pc:spChg>
        <pc:spChg chg="add mod">
          <ac:chgData name="Gohil, Vasudev" userId="37215192-344f-43bc-bf78-f2b31a4e7220" providerId="ADAL" clId="{EB36B443-28A9-674E-B09F-0E2EFDB09DB2}" dt="2023-04-24T03:23:12.759" v="5913" actId="553"/>
          <ac:spMkLst>
            <pc:docMk/>
            <pc:sldMk cId="3613303403" sldId="975"/>
            <ac:spMk id="38" creationId="{A16D2CD3-E616-5CEB-251C-F86E4E794DF1}"/>
          </ac:spMkLst>
        </pc:spChg>
        <pc:spChg chg="add mod">
          <ac:chgData name="Gohil, Vasudev" userId="37215192-344f-43bc-bf78-f2b31a4e7220" providerId="ADAL" clId="{EB36B443-28A9-674E-B09F-0E2EFDB09DB2}" dt="2023-04-24T03:23:18.291" v="5914" actId="554"/>
          <ac:spMkLst>
            <pc:docMk/>
            <pc:sldMk cId="3613303403" sldId="975"/>
            <ac:spMk id="39" creationId="{2D2EB1B5-2E29-86EC-D6EA-B6BE84F58CC1}"/>
          </ac:spMkLst>
        </pc:spChg>
        <pc:spChg chg="add mod">
          <ac:chgData name="Gohil, Vasudev" userId="37215192-344f-43bc-bf78-f2b31a4e7220" providerId="ADAL" clId="{EB36B443-28A9-674E-B09F-0E2EFDB09DB2}" dt="2023-04-24T03:23:18.291" v="5914" actId="554"/>
          <ac:spMkLst>
            <pc:docMk/>
            <pc:sldMk cId="3613303403" sldId="975"/>
            <ac:spMk id="40" creationId="{1DF8AF58-2140-97DF-915F-6F3146F18D08}"/>
          </ac:spMkLst>
        </pc:spChg>
        <pc:picChg chg="add mod">
          <ac:chgData name="Gohil, Vasudev" userId="37215192-344f-43bc-bf78-f2b31a4e7220" providerId="ADAL" clId="{EB36B443-28A9-674E-B09F-0E2EFDB09DB2}" dt="2023-04-24T03:22:08.323" v="5895" actId="1035"/>
          <ac:picMkLst>
            <pc:docMk/>
            <pc:sldMk cId="3613303403" sldId="975"/>
            <ac:picMk id="8" creationId="{02BC41F0-58B4-E835-A30A-07D4F5540C82}"/>
          </ac:picMkLst>
        </pc:picChg>
        <pc:picChg chg="add mod">
          <ac:chgData name="Gohil, Vasudev" userId="37215192-344f-43bc-bf78-f2b31a4e7220" providerId="ADAL" clId="{EB36B443-28A9-674E-B09F-0E2EFDB09DB2}" dt="2023-04-24T03:22:08.323" v="5895" actId="1035"/>
          <ac:picMkLst>
            <pc:docMk/>
            <pc:sldMk cId="3613303403" sldId="975"/>
            <ac:picMk id="9" creationId="{D4FE752A-84C1-1416-E459-C70EC172AACE}"/>
          </ac:picMkLst>
        </pc:picChg>
        <pc:picChg chg="add mod">
          <ac:chgData name="Gohil, Vasudev" userId="37215192-344f-43bc-bf78-f2b31a4e7220" providerId="ADAL" clId="{EB36B443-28A9-674E-B09F-0E2EFDB09DB2}" dt="2023-04-24T03:22:08.323" v="5895" actId="1035"/>
          <ac:picMkLst>
            <pc:docMk/>
            <pc:sldMk cId="3613303403" sldId="975"/>
            <ac:picMk id="10" creationId="{3B6E1863-7024-5C59-C63D-28BED013A779}"/>
          </ac:picMkLst>
        </pc:picChg>
        <pc:picChg chg="add mod">
          <ac:chgData name="Gohil, Vasudev" userId="37215192-344f-43bc-bf78-f2b31a4e7220" providerId="ADAL" clId="{EB36B443-28A9-674E-B09F-0E2EFDB09DB2}" dt="2023-04-24T03:28:19.244" v="5957" actId="1035"/>
          <ac:picMkLst>
            <pc:docMk/>
            <pc:sldMk cId="3613303403" sldId="975"/>
            <ac:picMk id="13" creationId="{62C012F7-D1ED-B9D2-B336-1F322A555363}"/>
          </ac:picMkLst>
        </pc:picChg>
        <pc:picChg chg="add del mod">
          <ac:chgData name="Gohil, Vasudev" userId="37215192-344f-43bc-bf78-f2b31a4e7220" providerId="ADAL" clId="{EB36B443-28A9-674E-B09F-0E2EFDB09DB2}" dt="2023-04-24T03:13:04.121" v="5723" actId="478"/>
          <ac:picMkLst>
            <pc:docMk/>
            <pc:sldMk cId="3613303403" sldId="975"/>
            <ac:picMk id="14" creationId="{8BF2D294-33CB-301A-C149-18C425A4DE93}"/>
          </ac:picMkLst>
        </pc:picChg>
        <pc:picChg chg="add del mod">
          <ac:chgData name="Gohil, Vasudev" userId="37215192-344f-43bc-bf78-f2b31a4e7220" providerId="ADAL" clId="{EB36B443-28A9-674E-B09F-0E2EFDB09DB2}" dt="2023-04-24T03:28:23.302" v="5958" actId="478"/>
          <ac:picMkLst>
            <pc:docMk/>
            <pc:sldMk cId="3613303403" sldId="975"/>
            <ac:picMk id="15" creationId="{E0EC9EA8-15CE-7B39-83F5-A423F44C9A3D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16" creationId="{7CD7CF81-5D21-5F8E-9041-4B00DDE08A86}"/>
          </ac:picMkLst>
        </pc:picChg>
        <pc:picChg chg="add del mod">
          <ac:chgData name="Gohil, Vasudev" userId="37215192-344f-43bc-bf78-f2b31a4e7220" providerId="ADAL" clId="{EB36B443-28A9-674E-B09F-0E2EFDB09DB2}" dt="2023-04-24T03:16:18.279" v="5757" actId="478"/>
          <ac:picMkLst>
            <pc:docMk/>
            <pc:sldMk cId="3613303403" sldId="975"/>
            <ac:picMk id="17" creationId="{3DE8A232-9CB5-30CD-5572-91AF99F91B1A}"/>
          </ac:picMkLst>
        </pc:picChg>
        <pc:picChg chg="add del mod">
          <ac:chgData name="Gohil, Vasudev" userId="37215192-344f-43bc-bf78-f2b31a4e7220" providerId="ADAL" clId="{EB36B443-28A9-674E-B09F-0E2EFDB09DB2}" dt="2023-04-24T03:15:10.774" v="5739" actId="478"/>
          <ac:picMkLst>
            <pc:docMk/>
            <pc:sldMk cId="3613303403" sldId="975"/>
            <ac:picMk id="18" creationId="{28827DB6-6090-BF42-A955-0475FB01253E}"/>
          </ac:picMkLst>
        </pc:picChg>
        <pc:picChg chg="add del mod">
          <ac:chgData name="Gohil, Vasudev" userId="37215192-344f-43bc-bf78-f2b31a4e7220" providerId="ADAL" clId="{EB36B443-28A9-674E-B09F-0E2EFDB09DB2}" dt="2023-04-24T03:16:19.202" v="5758" actId="478"/>
          <ac:picMkLst>
            <pc:docMk/>
            <pc:sldMk cId="3613303403" sldId="975"/>
            <ac:picMk id="19" creationId="{C8E6CF18-D0F2-66E4-D781-F56D719A2D96}"/>
          </ac:picMkLst>
        </pc:picChg>
        <pc:picChg chg="add del mod">
          <ac:chgData name="Gohil, Vasudev" userId="37215192-344f-43bc-bf78-f2b31a4e7220" providerId="ADAL" clId="{EB36B443-28A9-674E-B09F-0E2EFDB09DB2}" dt="2023-04-24T03:16:28.597" v="5761" actId="478"/>
          <ac:picMkLst>
            <pc:docMk/>
            <pc:sldMk cId="3613303403" sldId="975"/>
            <ac:picMk id="20" creationId="{CF9102A2-A4EF-C2C2-D68F-4539A3172211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22" creationId="{AB62316A-2ABC-B468-53B1-1289CD634A42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23" creationId="{31639998-07B7-0451-EC65-9BC282297333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24" creationId="{71100070-B375-9869-6284-371E0911AB13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28" creationId="{26468E48-3947-3043-98EC-B497E5E9672F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29" creationId="{D6FF07DF-B540-15B7-9497-CC50659E1F84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30" creationId="{75752034-0E6E-1151-BB22-BAAA70C8703C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31" creationId="{A10F4CC2-1F46-92E8-E5EE-984B4BCCDBFA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32" creationId="{81DB7673-182C-A94C-48C9-5BD26F95BA46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33" creationId="{A7867859-367F-D11B-123F-CE97AA157E98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34" creationId="{490F1A36-D142-FB50-7EE3-F7B655D19BD4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35" creationId="{D9FB3236-70D4-7490-6859-45ABE2233907}"/>
          </ac:picMkLst>
        </pc:picChg>
        <pc:picChg chg="add mod">
          <ac:chgData name="Gohil, Vasudev" userId="37215192-344f-43bc-bf78-f2b31a4e7220" providerId="ADAL" clId="{EB36B443-28A9-674E-B09F-0E2EFDB09DB2}" dt="2023-04-24T03:22:14.486" v="5906" actId="1036"/>
          <ac:picMkLst>
            <pc:docMk/>
            <pc:sldMk cId="3613303403" sldId="975"/>
            <ac:picMk id="36" creationId="{EC726CA4-A243-026C-B62D-DA1F12631D42}"/>
          </ac:picMkLst>
        </pc:picChg>
        <pc:picChg chg="add mod">
          <ac:chgData name="Gohil, Vasudev" userId="37215192-344f-43bc-bf78-f2b31a4e7220" providerId="ADAL" clId="{EB36B443-28A9-674E-B09F-0E2EFDB09DB2}" dt="2023-04-24T03:29:22.004" v="5966" actId="1035"/>
          <ac:picMkLst>
            <pc:docMk/>
            <pc:sldMk cId="3613303403" sldId="975"/>
            <ac:picMk id="41" creationId="{BFA53B37-EA44-35EE-F534-5A9E260575F8}"/>
          </ac:picMkLst>
        </pc:picChg>
        <pc:cxnChg chg="add mod">
          <ac:chgData name="Gohil, Vasudev" userId="37215192-344f-43bc-bf78-f2b31a4e7220" providerId="ADAL" clId="{EB36B443-28A9-674E-B09F-0E2EFDB09DB2}" dt="2023-04-24T03:30:55.567" v="6001" actId="692"/>
          <ac:cxnSpMkLst>
            <pc:docMk/>
            <pc:sldMk cId="3613303403" sldId="975"/>
            <ac:cxnSpMk id="43" creationId="{9D960FAF-14DC-3677-89CC-36A2169887A3}"/>
          </ac:cxnSpMkLst>
        </pc:cxnChg>
      </pc:sldChg>
      <pc:sldChg chg="addSp delSp modSp add mod modAnim">
        <pc:chgData name="Gohil, Vasudev" userId="37215192-344f-43bc-bf78-f2b31a4e7220" providerId="ADAL" clId="{EB36B443-28A9-674E-B09F-0E2EFDB09DB2}" dt="2023-04-28T04:01:24.144" v="8361" actId="20577"/>
        <pc:sldMkLst>
          <pc:docMk/>
          <pc:sldMk cId="845771722" sldId="976"/>
        </pc:sldMkLst>
        <pc:spChg chg="mod">
          <ac:chgData name="Gohil, Vasudev" userId="37215192-344f-43bc-bf78-f2b31a4e7220" providerId="ADAL" clId="{EB36B443-28A9-674E-B09F-0E2EFDB09DB2}" dt="2023-04-28T04:01:24.144" v="8361" actId="20577"/>
          <ac:spMkLst>
            <pc:docMk/>
            <pc:sldMk cId="845771722" sldId="976"/>
            <ac:spMk id="2" creationId="{F6A94A54-823F-92C5-B2F3-F03557811D8D}"/>
          </ac:spMkLst>
        </pc:spChg>
        <pc:spChg chg="del">
          <ac:chgData name="Gohil, Vasudev" userId="37215192-344f-43bc-bf78-f2b31a4e7220" providerId="ADAL" clId="{EB36B443-28A9-674E-B09F-0E2EFDB09DB2}" dt="2023-04-24T03:58:46.780" v="6065" actId="478"/>
          <ac:spMkLst>
            <pc:docMk/>
            <pc:sldMk cId="845771722" sldId="976"/>
            <ac:spMk id="3" creationId="{F5321C1E-1974-E8BC-3EEC-4867866613FB}"/>
          </ac:spMkLst>
        </pc:spChg>
        <pc:spChg chg="add mod">
          <ac:chgData name="Gohil, Vasudev" userId="37215192-344f-43bc-bf78-f2b31a4e7220" providerId="ADAL" clId="{EB36B443-28A9-674E-B09F-0E2EFDB09DB2}" dt="2023-04-24T04:13:14.606" v="6385" actId="1076"/>
          <ac:spMkLst>
            <pc:docMk/>
            <pc:sldMk cId="845771722" sldId="976"/>
            <ac:spMk id="7" creationId="{7E7690E0-55AC-11A1-79BA-D50F41CDB55C}"/>
          </ac:spMkLst>
        </pc:spChg>
        <pc:spChg chg="add mod">
          <ac:chgData name="Gohil, Vasudev" userId="37215192-344f-43bc-bf78-f2b31a4e7220" providerId="ADAL" clId="{EB36B443-28A9-674E-B09F-0E2EFDB09DB2}" dt="2023-04-24T04:15:33.068" v="6424" actId="12789"/>
          <ac:spMkLst>
            <pc:docMk/>
            <pc:sldMk cId="845771722" sldId="976"/>
            <ac:spMk id="8" creationId="{D04D1C4B-D354-46F1-D284-F07D3D533872}"/>
          </ac:spMkLst>
        </pc:spChg>
        <pc:spChg chg="add mod">
          <ac:chgData name="Gohil, Vasudev" userId="37215192-344f-43bc-bf78-f2b31a4e7220" providerId="ADAL" clId="{EB36B443-28A9-674E-B09F-0E2EFDB09DB2}" dt="2023-04-24T04:12:25.582" v="6376" actId="1036"/>
          <ac:spMkLst>
            <pc:docMk/>
            <pc:sldMk cId="845771722" sldId="976"/>
            <ac:spMk id="21" creationId="{63A25F94-625C-F525-5A70-9A5966F3A204}"/>
          </ac:spMkLst>
        </pc:spChg>
        <pc:spChg chg="add mod">
          <ac:chgData name="Gohil, Vasudev" userId="37215192-344f-43bc-bf78-f2b31a4e7220" providerId="ADAL" clId="{EB36B443-28A9-674E-B09F-0E2EFDB09DB2}" dt="2023-04-24T04:13:18.490" v="6386" actId="1076"/>
          <ac:spMkLst>
            <pc:docMk/>
            <pc:sldMk cId="845771722" sldId="976"/>
            <ac:spMk id="22" creationId="{80B5745D-9CCD-1FFD-F384-B689D06B8D24}"/>
          </ac:spMkLst>
        </pc:spChg>
        <pc:spChg chg="add mod">
          <ac:chgData name="Gohil, Vasudev" userId="37215192-344f-43bc-bf78-f2b31a4e7220" providerId="ADAL" clId="{EB36B443-28A9-674E-B09F-0E2EFDB09DB2}" dt="2023-04-24T04:12:38.911" v="6380" actId="1076"/>
          <ac:spMkLst>
            <pc:docMk/>
            <pc:sldMk cId="845771722" sldId="976"/>
            <ac:spMk id="23" creationId="{1C861A5C-BE42-23DD-0080-D12DC9209798}"/>
          </ac:spMkLst>
        </pc:spChg>
        <pc:spChg chg="add mod">
          <ac:chgData name="Gohil, Vasudev" userId="37215192-344f-43bc-bf78-f2b31a4e7220" providerId="ADAL" clId="{EB36B443-28A9-674E-B09F-0E2EFDB09DB2}" dt="2023-04-24T04:13:24.915" v="6387" actId="1076"/>
          <ac:spMkLst>
            <pc:docMk/>
            <pc:sldMk cId="845771722" sldId="976"/>
            <ac:spMk id="24" creationId="{2F095581-7ACA-3F2D-1232-AC3338927253}"/>
          </ac:spMkLst>
        </pc:spChg>
        <pc:spChg chg="add mod">
          <ac:chgData name="Gohil, Vasudev" userId="37215192-344f-43bc-bf78-f2b31a4e7220" providerId="ADAL" clId="{EB36B443-28A9-674E-B09F-0E2EFDB09DB2}" dt="2023-04-24T04:13:50.496" v="6392" actId="692"/>
          <ac:spMkLst>
            <pc:docMk/>
            <pc:sldMk cId="845771722" sldId="976"/>
            <ac:spMk id="25" creationId="{43E2F09E-5AE1-CD32-3AD2-B5C177DC5E1C}"/>
          </ac:spMkLst>
        </pc:spChg>
        <pc:spChg chg="add mod">
          <ac:chgData name="Gohil, Vasudev" userId="37215192-344f-43bc-bf78-f2b31a4e7220" providerId="ADAL" clId="{EB36B443-28A9-674E-B09F-0E2EFDB09DB2}" dt="2023-04-24T04:14:14.461" v="6395" actId="196"/>
          <ac:spMkLst>
            <pc:docMk/>
            <pc:sldMk cId="845771722" sldId="976"/>
            <ac:spMk id="26" creationId="{0AC43C18-D801-6A53-9815-8285B18D19D2}"/>
          </ac:spMkLst>
        </pc:spChg>
        <pc:spChg chg="add mod">
          <ac:chgData name="Gohil, Vasudev" userId="37215192-344f-43bc-bf78-f2b31a4e7220" providerId="ADAL" clId="{EB36B443-28A9-674E-B09F-0E2EFDB09DB2}" dt="2023-04-24T04:15:33.068" v="6424" actId="12789"/>
          <ac:spMkLst>
            <pc:docMk/>
            <pc:sldMk cId="845771722" sldId="976"/>
            <ac:spMk id="27" creationId="{9686E208-B420-99DC-617C-3058A95DB73B}"/>
          </ac:spMkLst>
        </pc:spChg>
        <pc:picChg chg="add mod">
          <ac:chgData name="Gohil, Vasudev" userId="37215192-344f-43bc-bf78-f2b31a4e7220" providerId="ADAL" clId="{EB36B443-28A9-674E-B09F-0E2EFDB09DB2}" dt="2023-04-24T04:13:30.602" v="6388" actId="1076"/>
          <ac:picMkLst>
            <pc:docMk/>
            <pc:sldMk cId="845771722" sldId="976"/>
            <ac:picMk id="4" creationId="{36C2F751-F12D-F1BF-0650-79AE43BB1AB5}"/>
          </ac:picMkLst>
        </pc:picChg>
        <pc:picChg chg="add mod">
          <ac:chgData name="Gohil, Vasudev" userId="37215192-344f-43bc-bf78-f2b31a4e7220" providerId="ADAL" clId="{EB36B443-28A9-674E-B09F-0E2EFDB09DB2}" dt="2023-04-24T04:13:33.764" v="6389" actId="1076"/>
          <ac:picMkLst>
            <pc:docMk/>
            <pc:sldMk cId="845771722" sldId="976"/>
            <ac:picMk id="6" creationId="{CFE64A26-2283-4C0D-116C-DB174E572C3B}"/>
          </ac:picMkLst>
        </pc:picChg>
        <pc:picChg chg="add mod">
          <ac:chgData name="Gohil, Vasudev" userId="37215192-344f-43bc-bf78-f2b31a4e7220" providerId="ADAL" clId="{EB36B443-28A9-674E-B09F-0E2EFDB09DB2}" dt="2023-04-24T04:12:35.366" v="6379" actId="1076"/>
          <ac:picMkLst>
            <pc:docMk/>
            <pc:sldMk cId="845771722" sldId="976"/>
            <ac:picMk id="10" creationId="{F5ABC78E-B414-DCC1-3BCD-19595B835728}"/>
          </ac:picMkLst>
        </pc:picChg>
        <pc:picChg chg="add mod">
          <ac:chgData name="Gohil, Vasudev" userId="37215192-344f-43bc-bf78-f2b31a4e7220" providerId="ADAL" clId="{EB36B443-28A9-674E-B09F-0E2EFDB09DB2}" dt="2023-04-24T04:07:39.355" v="6195" actId="1076"/>
          <ac:picMkLst>
            <pc:docMk/>
            <pc:sldMk cId="845771722" sldId="976"/>
            <ac:picMk id="11" creationId="{C986162A-6D50-0647-E694-1642EE1AE3DD}"/>
          </ac:picMkLst>
        </pc:picChg>
        <pc:picChg chg="add mod">
          <ac:chgData name="Gohil, Vasudev" userId="37215192-344f-43bc-bf78-f2b31a4e7220" providerId="ADAL" clId="{EB36B443-28A9-674E-B09F-0E2EFDB09DB2}" dt="2023-04-24T04:07:42.135" v="6196" actId="1076"/>
          <ac:picMkLst>
            <pc:docMk/>
            <pc:sldMk cId="845771722" sldId="976"/>
            <ac:picMk id="12" creationId="{1CA3B85B-A927-C2DB-A812-CAC248F8144E}"/>
          </ac:picMkLst>
        </pc:picChg>
        <pc:picChg chg="add mod">
          <ac:chgData name="Gohil, Vasudev" userId="37215192-344f-43bc-bf78-f2b31a4e7220" providerId="ADAL" clId="{EB36B443-28A9-674E-B09F-0E2EFDB09DB2}" dt="2023-04-24T04:07:33.279" v="6193" actId="14100"/>
          <ac:picMkLst>
            <pc:docMk/>
            <pc:sldMk cId="845771722" sldId="976"/>
            <ac:picMk id="13" creationId="{092D8211-F22B-85CF-663E-6DA481DC2430}"/>
          </ac:picMkLst>
        </pc:picChg>
        <pc:picChg chg="add mod">
          <ac:chgData name="Gohil, Vasudev" userId="37215192-344f-43bc-bf78-f2b31a4e7220" providerId="ADAL" clId="{EB36B443-28A9-674E-B09F-0E2EFDB09DB2}" dt="2023-04-24T04:08:13.942" v="6208" actId="1076"/>
          <ac:picMkLst>
            <pc:docMk/>
            <pc:sldMk cId="845771722" sldId="976"/>
            <ac:picMk id="15" creationId="{99340614-EA2B-45EA-8854-B41E21182498}"/>
          </ac:picMkLst>
        </pc:picChg>
        <pc:picChg chg="add mod">
          <ac:chgData name="Gohil, Vasudev" userId="37215192-344f-43bc-bf78-f2b31a4e7220" providerId="ADAL" clId="{EB36B443-28A9-674E-B09F-0E2EFDB09DB2}" dt="2023-04-24T04:08:52.144" v="6217" actId="1038"/>
          <ac:picMkLst>
            <pc:docMk/>
            <pc:sldMk cId="845771722" sldId="976"/>
            <ac:picMk id="16" creationId="{F9D84E53-36B4-2DEC-29D6-39259DCFC4B7}"/>
          </ac:picMkLst>
        </pc:picChg>
        <pc:picChg chg="add mod">
          <ac:chgData name="Gohil, Vasudev" userId="37215192-344f-43bc-bf78-f2b31a4e7220" providerId="ADAL" clId="{EB36B443-28A9-674E-B09F-0E2EFDB09DB2}" dt="2023-04-24T04:09:18.986" v="6240" actId="1038"/>
          <ac:picMkLst>
            <pc:docMk/>
            <pc:sldMk cId="845771722" sldId="976"/>
            <ac:picMk id="17" creationId="{721F82AA-0C4A-2AC3-D72C-CF58A4ECDA09}"/>
          </ac:picMkLst>
        </pc:picChg>
        <pc:picChg chg="add mod">
          <ac:chgData name="Gohil, Vasudev" userId="37215192-344f-43bc-bf78-f2b31a4e7220" providerId="ADAL" clId="{EB36B443-28A9-674E-B09F-0E2EFDB09DB2}" dt="2023-04-24T04:09:52.980" v="6244" actId="207"/>
          <ac:picMkLst>
            <pc:docMk/>
            <pc:sldMk cId="845771722" sldId="976"/>
            <ac:picMk id="18" creationId="{A64573E0-B05F-57DF-1B36-1882BEEE6B04}"/>
          </ac:picMkLst>
        </pc:picChg>
        <pc:picChg chg="add mod">
          <ac:chgData name="Gohil, Vasudev" userId="37215192-344f-43bc-bf78-f2b31a4e7220" providerId="ADAL" clId="{EB36B443-28A9-674E-B09F-0E2EFDB09DB2}" dt="2023-04-24T04:10:22.608" v="6251" actId="1076"/>
          <ac:picMkLst>
            <pc:docMk/>
            <pc:sldMk cId="845771722" sldId="976"/>
            <ac:picMk id="19" creationId="{12A24B5F-AC24-A4D6-D09C-89C38773C485}"/>
          </ac:picMkLst>
        </pc:picChg>
        <pc:picChg chg="add mod">
          <ac:chgData name="Gohil, Vasudev" userId="37215192-344f-43bc-bf78-f2b31a4e7220" providerId="ADAL" clId="{EB36B443-28A9-674E-B09F-0E2EFDB09DB2}" dt="2023-04-24T04:10:19.189" v="6250" actId="1076"/>
          <ac:picMkLst>
            <pc:docMk/>
            <pc:sldMk cId="845771722" sldId="976"/>
            <ac:picMk id="20" creationId="{7462E452-C957-5C1A-BFB6-FFFC6E82091B}"/>
          </ac:picMkLst>
        </pc:picChg>
      </pc:sldChg>
      <pc:sldChg chg="modSp new mod modAnim">
        <pc:chgData name="Gohil, Vasudev" userId="37215192-344f-43bc-bf78-f2b31a4e7220" providerId="ADAL" clId="{EB36B443-28A9-674E-B09F-0E2EFDB09DB2}" dt="2023-04-24T05:37:39.120" v="7443" actId="20577"/>
        <pc:sldMkLst>
          <pc:docMk/>
          <pc:sldMk cId="1625985864" sldId="977"/>
        </pc:sldMkLst>
        <pc:spChg chg="mod">
          <ac:chgData name="Gohil, Vasudev" userId="37215192-344f-43bc-bf78-f2b31a4e7220" providerId="ADAL" clId="{EB36B443-28A9-674E-B09F-0E2EFDB09DB2}" dt="2023-04-09T20:30:18.523" v="2763" actId="5793"/>
          <ac:spMkLst>
            <pc:docMk/>
            <pc:sldMk cId="1625985864" sldId="977"/>
            <ac:spMk id="2" creationId="{3339D651-8603-B8D3-12D1-5859D7ABBBBB}"/>
          </ac:spMkLst>
        </pc:spChg>
        <pc:spChg chg="mod">
          <ac:chgData name="Gohil, Vasudev" userId="37215192-344f-43bc-bf78-f2b31a4e7220" providerId="ADAL" clId="{EB36B443-28A9-674E-B09F-0E2EFDB09DB2}" dt="2023-04-24T05:37:39.120" v="7443" actId="20577"/>
          <ac:spMkLst>
            <pc:docMk/>
            <pc:sldMk cId="1625985864" sldId="977"/>
            <ac:spMk id="3" creationId="{D7122EAA-3FB4-DE5E-24F8-01B8D75968DF}"/>
          </ac:spMkLst>
        </pc:spChg>
      </pc:sldChg>
      <pc:sldChg chg="modSp new del mod">
        <pc:chgData name="Gohil, Vasudev" userId="37215192-344f-43bc-bf78-f2b31a4e7220" providerId="ADAL" clId="{EB36B443-28A9-674E-B09F-0E2EFDB09DB2}" dt="2023-04-09T22:58:25.331" v="4228" actId="2696"/>
        <pc:sldMkLst>
          <pc:docMk/>
          <pc:sldMk cId="406087808" sldId="978"/>
        </pc:sldMkLst>
        <pc:spChg chg="mod">
          <ac:chgData name="Gohil, Vasudev" userId="37215192-344f-43bc-bf78-f2b31a4e7220" providerId="ADAL" clId="{EB36B443-28A9-674E-B09F-0E2EFDB09DB2}" dt="2023-04-09T20:39:07.038" v="2849"/>
          <ac:spMkLst>
            <pc:docMk/>
            <pc:sldMk cId="406087808" sldId="978"/>
            <ac:spMk id="2" creationId="{C74EB1F3-8370-98A5-A98C-A8BD5F8B9223}"/>
          </ac:spMkLst>
        </pc:spChg>
      </pc:sldChg>
      <pc:sldChg chg="add del">
        <pc:chgData name="Gohil, Vasudev" userId="37215192-344f-43bc-bf78-f2b31a4e7220" providerId="ADAL" clId="{EB36B443-28A9-674E-B09F-0E2EFDB09DB2}" dt="2023-04-28T04:40:56.782" v="9050" actId="2696"/>
        <pc:sldMkLst>
          <pc:docMk/>
          <pc:sldMk cId="1394194411" sldId="978"/>
        </pc:sldMkLst>
      </pc:sldChg>
      <pc:sldChg chg="modSp add del mod ord">
        <pc:chgData name="Gohil, Vasudev" userId="37215192-344f-43bc-bf78-f2b31a4e7220" providerId="ADAL" clId="{EB36B443-28A9-674E-B09F-0E2EFDB09DB2}" dt="2023-04-28T04:40:56.628" v="9036" actId="2696"/>
        <pc:sldMkLst>
          <pc:docMk/>
          <pc:sldMk cId="1675596939" sldId="979"/>
        </pc:sldMkLst>
        <pc:spChg chg="mod">
          <ac:chgData name="Gohil, Vasudev" userId="37215192-344f-43bc-bf78-f2b31a4e7220" providerId="ADAL" clId="{EB36B443-28A9-674E-B09F-0E2EFDB09DB2}" dt="2023-04-09T22:08:21.606" v="3690" actId="20577"/>
          <ac:spMkLst>
            <pc:docMk/>
            <pc:sldMk cId="1675596939" sldId="979"/>
            <ac:spMk id="6" creationId="{795995B6-AFF8-B062-F1FD-21A252FB09C8}"/>
          </ac:spMkLst>
        </pc:spChg>
      </pc:sldChg>
      <pc:sldChg chg="addSp delSp modSp new mod ord chgLayout">
        <pc:chgData name="Gohil, Vasudev" userId="37215192-344f-43bc-bf78-f2b31a4e7220" providerId="ADAL" clId="{EB36B443-28A9-674E-B09F-0E2EFDB09DB2}" dt="2023-04-18T04:09:26.697" v="5572" actId="20577"/>
        <pc:sldMkLst>
          <pc:docMk/>
          <pc:sldMk cId="3276361058" sldId="980"/>
        </pc:sldMkLst>
        <pc:spChg chg="del mod ord">
          <ac:chgData name="Gohil, Vasudev" userId="37215192-344f-43bc-bf78-f2b31a4e7220" providerId="ADAL" clId="{EB36B443-28A9-674E-B09F-0E2EFDB09DB2}" dt="2023-04-09T21:04:12.049" v="3142" actId="700"/>
          <ac:spMkLst>
            <pc:docMk/>
            <pc:sldMk cId="3276361058" sldId="980"/>
            <ac:spMk id="2" creationId="{D88FEDE3-9822-5ABC-A37F-FCC7A43BB5CC}"/>
          </ac:spMkLst>
        </pc:spChg>
        <pc:spChg chg="del mod ord">
          <ac:chgData name="Gohil, Vasudev" userId="37215192-344f-43bc-bf78-f2b31a4e7220" providerId="ADAL" clId="{EB36B443-28A9-674E-B09F-0E2EFDB09DB2}" dt="2023-04-09T21:04:12.049" v="3142" actId="700"/>
          <ac:spMkLst>
            <pc:docMk/>
            <pc:sldMk cId="3276361058" sldId="980"/>
            <ac:spMk id="3" creationId="{8CBD0B22-330A-D2E1-3930-1C868C84B468}"/>
          </ac:spMkLst>
        </pc:spChg>
        <pc:spChg chg="add mod ord">
          <ac:chgData name="Gohil, Vasudev" userId="37215192-344f-43bc-bf78-f2b31a4e7220" providerId="ADAL" clId="{EB36B443-28A9-674E-B09F-0E2EFDB09DB2}" dt="2023-04-18T04:09:26.697" v="5572" actId="20577"/>
          <ac:spMkLst>
            <pc:docMk/>
            <pc:sldMk cId="3276361058" sldId="980"/>
            <ac:spMk id="4" creationId="{3812166E-63E7-1B34-5E69-59DD2181DE3F}"/>
          </ac:spMkLst>
        </pc:spChg>
        <pc:spChg chg="add mod ord">
          <ac:chgData name="Gohil, Vasudev" userId="37215192-344f-43bc-bf78-f2b31a4e7220" providerId="ADAL" clId="{EB36B443-28A9-674E-B09F-0E2EFDB09DB2}" dt="2023-04-10T01:48:29.797" v="4438" actId="1076"/>
          <ac:spMkLst>
            <pc:docMk/>
            <pc:sldMk cId="3276361058" sldId="980"/>
            <ac:spMk id="5" creationId="{57135A97-7A29-E3C6-9D12-0FED755E40A3}"/>
          </ac:spMkLst>
        </pc:spChg>
        <pc:picChg chg="add mod">
          <ac:chgData name="Gohil, Vasudev" userId="37215192-344f-43bc-bf78-f2b31a4e7220" providerId="ADAL" clId="{EB36B443-28A9-674E-B09F-0E2EFDB09DB2}" dt="2023-04-09T21:06:48.614" v="3358"/>
          <ac:picMkLst>
            <pc:docMk/>
            <pc:sldMk cId="3276361058" sldId="980"/>
            <ac:picMk id="6" creationId="{603DB070-B9AD-7D4A-18AD-72CEF7ED848C}"/>
          </ac:picMkLst>
        </pc:picChg>
      </pc:sldChg>
      <pc:sldChg chg="addSp modSp add mod">
        <pc:chgData name="Gohil, Vasudev" userId="37215192-344f-43bc-bf78-f2b31a4e7220" providerId="ADAL" clId="{EB36B443-28A9-674E-B09F-0E2EFDB09DB2}" dt="2023-04-28T17:43:51.432" v="9537" actId="20577"/>
        <pc:sldMkLst>
          <pc:docMk/>
          <pc:sldMk cId="2098442446" sldId="981"/>
        </pc:sldMkLst>
        <pc:spChg chg="add mod">
          <ac:chgData name="Gohil, Vasudev" userId="37215192-344f-43bc-bf78-f2b31a4e7220" providerId="ADAL" clId="{EB36B443-28A9-674E-B09F-0E2EFDB09DB2}" dt="2023-04-28T17:43:51.432" v="9537" actId="20577"/>
          <ac:spMkLst>
            <pc:docMk/>
            <pc:sldMk cId="2098442446" sldId="981"/>
            <ac:spMk id="2" creationId="{C20AA8F5-2D8C-55B0-F5BD-609904818C9F}"/>
          </ac:spMkLst>
        </pc:spChg>
        <pc:spChg chg="mod">
          <ac:chgData name="Gohil, Vasudev" userId="37215192-344f-43bc-bf78-f2b31a4e7220" providerId="ADAL" clId="{EB36B443-28A9-674E-B09F-0E2EFDB09DB2}" dt="2023-04-28T17:34:19.210" v="9473" actId="1076"/>
          <ac:spMkLst>
            <pc:docMk/>
            <pc:sldMk cId="2098442446" sldId="981"/>
            <ac:spMk id="6" creationId="{795995B6-AFF8-B062-F1FD-21A252FB09C8}"/>
          </ac:spMkLst>
        </pc:spChg>
        <pc:spChg chg="mod">
          <ac:chgData name="Gohil, Vasudev" userId="37215192-344f-43bc-bf78-f2b31a4e7220" providerId="ADAL" clId="{EB36B443-28A9-674E-B09F-0E2EFDB09DB2}" dt="2023-04-28T17:34:23.014" v="9474" actId="1076"/>
          <ac:spMkLst>
            <pc:docMk/>
            <pc:sldMk cId="2098442446" sldId="981"/>
            <ac:spMk id="9" creationId="{13F609B7-B4EF-6D9C-582D-4AFE936ED710}"/>
          </ac:spMkLst>
        </pc:spChg>
      </pc:sldChg>
      <pc:sldChg chg="add del">
        <pc:chgData name="Gohil, Vasudev" userId="37215192-344f-43bc-bf78-f2b31a4e7220" providerId="ADAL" clId="{EB36B443-28A9-674E-B09F-0E2EFDB09DB2}" dt="2023-04-09T21:47:08.315" v="3615" actId="2696"/>
        <pc:sldMkLst>
          <pc:docMk/>
          <pc:sldMk cId="2242109779" sldId="981"/>
        </pc:sldMkLst>
      </pc:sldChg>
      <pc:sldChg chg="new del">
        <pc:chgData name="Gohil, Vasudev" userId="37215192-344f-43bc-bf78-f2b31a4e7220" providerId="ADAL" clId="{EB36B443-28A9-674E-B09F-0E2EFDB09DB2}" dt="2023-04-09T23:06:53.051" v="4392" actId="680"/>
        <pc:sldMkLst>
          <pc:docMk/>
          <pc:sldMk cId="300840334" sldId="982"/>
        </pc:sldMkLst>
      </pc:sldChg>
      <pc:sldChg chg="new del">
        <pc:chgData name="Gohil, Vasudev" userId="37215192-344f-43bc-bf78-f2b31a4e7220" providerId="ADAL" clId="{EB36B443-28A9-674E-B09F-0E2EFDB09DB2}" dt="2023-04-09T23:06:50.190" v="4391" actId="680"/>
        <pc:sldMkLst>
          <pc:docMk/>
          <pc:sldMk cId="3994829464" sldId="983"/>
        </pc:sldMkLst>
      </pc:sldChg>
      <pc:sldChg chg="new del">
        <pc:chgData name="Gohil, Vasudev" userId="37215192-344f-43bc-bf78-f2b31a4e7220" providerId="ADAL" clId="{EB36B443-28A9-674E-B09F-0E2EFDB09DB2}" dt="2023-04-09T23:06:49.941" v="4390" actId="680"/>
        <pc:sldMkLst>
          <pc:docMk/>
          <pc:sldMk cId="1673411843" sldId="984"/>
        </pc:sldMkLst>
      </pc:sldChg>
      <pc:sldChg chg="addSp delSp modSp add mod modAnim">
        <pc:chgData name="Gohil, Vasudev" userId="37215192-344f-43bc-bf78-f2b31a4e7220" providerId="ADAL" clId="{EB36B443-28A9-674E-B09F-0E2EFDB09DB2}" dt="2023-04-28T03:33:55.260" v="8319"/>
        <pc:sldMkLst>
          <pc:docMk/>
          <pc:sldMk cId="3807633218" sldId="1026"/>
        </pc:sldMkLst>
        <pc:spChg chg="mod topLvl">
          <ac:chgData name="Gohil, Vasudev" userId="37215192-344f-43bc-bf78-f2b31a4e7220" providerId="ADAL" clId="{EB36B443-28A9-674E-B09F-0E2EFDB09DB2}" dt="2023-04-10T04:00:50.105" v="4884" actId="12788"/>
          <ac:spMkLst>
            <pc:docMk/>
            <pc:sldMk cId="3807633218" sldId="1026"/>
            <ac:spMk id="2" creationId="{9B71A608-8492-F9A3-70FA-DCB33165C4A1}"/>
          </ac:spMkLst>
        </pc:spChg>
        <pc:spChg chg="mod topLvl">
          <ac:chgData name="Gohil, Vasudev" userId="37215192-344f-43bc-bf78-f2b31a4e7220" providerId="ADAL" clId="{EB36B443-28A9-674E-B09F-0E2EFDB09DB2}" dt="2023-04-10T03:58:48.733" v="4864" actId="1076"/>
          <ac:spMkLst>
            <pc:docMk/>
            <pc:sldMk cId="3807633218" sldId="1026"/>
            <ac:spMk id="3" creationId="{1FA1C105-C090-04AE-A948-257E03E503F8}"/>
          </ac:spMkLst>
        </pc:spChg>
        <pc:spChg chg="mod">
          <ac:chgData name="Gohil, Vasudev" userId="37215192-344f-43bc-bf78-f2b31a4e7220" providerId="ADAL" clId="{EB36B443-28A9-674E-B09F-0E2EFDB09DB2}" dt="2023-04-10T02:44:20.259" v="4462" actId="20577"/>
          <ac:spMkLst>
            <pc:docMk/>
            <pc:sldMk cId="3807633218" sldId="1026"/>
            <ac:spMk id="6" creationId="{15160BBC-BFA3-19F4-5FB6-92288FA77CED}"/>
          </ac:spMkLst>
        </pc:spChg>
        <pc:spChg chg="mod">
          <ac:chgData name="Gohil, Vasudev" userId="37215192-344f-43bc-bf78-f2b31a4e7220" providerId="ADAL" clId="{EB36B443-28A9-674E-B09F-0E2EFDB09DB2}" dt="2023-04-10T04:01:08.413" v="4885" actId="1076"/>
          <ac:spMkLst>
            <pc:docMk/>
            <pc:sldMk cId="3807633218" sldId="1026"/>
            <ac:spMk id="7" creationId="{1CE0516F-49D9-3FB3-5C6F-F1D091E33303}"/>
          </ac:spMkLst>
        </pc:spChg>
        <pc:spChg chg="mod topLvl">
          <ac:chgData name="Gohil, Vasudev" userId="37215192-344f-43bc-bf78-f2b31a4e7220" providerId="ADAL" clId="{EB36B443-28A9-674E-B09F-0E2EFDB09DB2}" dt="2023-04-10T04:00:50.105" v="4884" actId="12788"/>
          <ac:spMkLst>
            <pc:docMk/>
            <pc:sldMk cId="3807633218" sldId="1026"/>
            <ac:spMk id="8" creationId="{B06A4E7C-023E-B7BC-725C-A57CC6BB96C5}"/>
          </ac:spMkLst>
        </pc:spChg>
        <pc:spChg chg="mod">
          <ac:chgData name="Gohil, Vasudev" userId="37215192-344f-43bc-bf78-f2b31a4e7220" providerId="ADAL" clId="{EB36B443-28A9-674E-B09F-0E2EFDB09DB2}" dt="2023-04-10T04:00:42.443" v="4883" actId="12788"/>
          <ac:spMkLst>
            <pc:docMk/>
            <pc:sldMk cId="3807633218" sldId="1026"/>
            <ac:spMk id="9" creationId="{22214570-343B-5614-91CD-33AD34693C82}"/>
          </ac:spMkLst>
        </pc:spChg>
        <pc:spChg chg="mod topLvl">
          <ac:chgData name="Gohil, Vasudev" userId="37215192-344f-43bc-bf78-f2b31a4e7220" providerId="ADAL" clId="{EB36B443-28A9-674E-B09F-0E2EFDB09DB2}" dt="2023-04-10T04:00:42.443" v="4883" actId="12788"/>
          <ac:spMkLst>
            <pc:docMk/>
            <pc:sldMk cId="3807633218" sldId="1026"/>
            <ac:spMk id="10" creationId="{EB15A10A-3C8D-E861-A29E-E2CC4F2230FD}"/>
          </ac:spMkLst>
        </pc:spChg>
        <pc:spChg chg="mod topLvl">
          <ac:chgData name="Gohil, Vasudev" userId="37215192-344f-43bc-bf78-f2b31a4e7220" providerId="ADAL" clId="{EB36B443-28A9-674E-B09F-0E2EFDB09DB2}" dt="2023-04-10T04:00:42.443" v="4883" actId="12788"/>
          <ac:spMkLst>
            <pc:docMk/>
            <pc:sldMk cId="3807633218" sldId="1026"/>
            <ac:spMk id="11" creationId="{C4787751-6339-5996-D123-61FE5998BFF5}"/>
          </ac:spMkLst>
        </pc:spChg>
        <pc:spChg chg="del">
          <ac:chgData name="Gohil, Vasudev" userId="37215192-344f-43bc-bf78-f2b31a4e7220" providerId="ADAL" clId="{EB36B443-28A9-674E-B09F-0E2EFDB09DB2}" dt="2023-04-28T03:33:23.108" v="8317" actId="478"/>
          <ac:spMkLst>
            <pc:docMk/>
            <pc:sldMk cId="3807633218" sldId="1026"/>
            <ac:spMk id="21" creationId="{45320F3B-66A0-DAB1-638A-ABC305C2BCB9}"/>
          </ac:spMkLst>
        </pc:spChg>
        <pc:grpChg chg="del">
          <ac:chgData name="Gohil, Vasudev" userId="37215192-344f-43bc-bf78-f2b31a4e7220" providerId="ADAL" clId="{EB36B443-28A9-674E-B09F-0E2EFDB09DB2}" dt="2023-04-10T03:00:50.260" v="4583" actId="165"/>
          <ac:grpSpMkLst>
            <pc:docMk/>
            <pc:sldMk cId="3807633218" sldId="1026"/>
            <ac:grpSpMk id="12" creationId="{E57A704C-0DA0-E358-0B3C-A26F6EE65F7F}"/>
          </ac:grpSpMkLst>
        </pc:grpChg>
        <pc:grpChg chg="add del mod">
          <ac:chgData name="Gohil, Vasudev" userId="37215192-344f-43bc-bf78-f2b31a4e7220" providerId="ADAL" clId="{EB36B443-28A9-674E-B09F-0E2EFDB09DB2}" dt="2023-04-10T04:00:04.450" v="4877" actId="165"/>
          <ac:grpSpMkLst>
            <pc:docMk/>
            <pc:sldMk cId="3807633218" sldId="1026"/>
            <ac:grpSpMk id="18" creationId="{81B575E5-9992-2090-2443-961635865E5A}"/>
          </ac:grpSpMkLst>
        </pc:grpChg>
        <pc:grpChg chg="del mod">
          <ac:chgData name="Gohil, Vasudev" userId="37215192-344f-43bc-bf78-f2b31a4e7220" providerId="ADAL" clId="{EB36B443-28A9-674E-B09F-0E2EFDB09DB2}" dt="2023-04-10T02:55:01.096" v="4490" actId="165"/>
          <ac:grpSpMkLst>
            <pc:docMk/>
            <pc:sldMk cId="3807633218" sldId="1026"/>
            <ac:grpSpMk id="19" creationId="{A92B1DC2-0650-0185-7B5C-E091D1F6E9EE}"/>
          </ac:grpSpMkLst>
        </pc:grpChg>
        <pc:grpChg chg="del mod">
          <ac:chgData name="Gohil, Vasudev" userId="37215192-344f-43bc-bf78-f2b31a4e7220" providerId="ADAL" clId="{EB36B443-28A9-674E-B09F-0E2EFDB09DB2}" dt="2023-04-10T02:54:57.339" v="4489" actId="165"/>
          <ac:grpSpMkLst>
            <pc:docMk/>
            <pc:sldMk cId="3807633218" sldId="1026"/>
            <ac:grpSpMk id="20" creationId="{1AF44402-2588-F5AA-73ED-C8E5119F9CD4}"/>
          </ac:grpSpMkLst>
        </pc:grpChg>
        <pc:grpChg chg="add del mod">
          <ac:chgData name="Gohil, Vasudev" userId="37215192-344f-43bc-bf78-f2b31a4e7220" providerId="ADAL" clId="{EB36B443-28A9-674E-B09F-0E2EFDB09DB2}" dt="2023-04-10T04:00:06.951" v="4878" actId="165"/>
          <ac:grpSpMkLst>
            <pc:docMk/>
            <pc:sldMk cId="3807633218" sldId="1026"/>
            <ac:grpSpMk id="22" creationId="{927511AA-941F-6D92-5627-DBA2F4D41FCD}"/>
          </ac:grpSpMkLst>
        </pc:grpChg>
        <pc:picChg chg="mod topLvl modCrop">
          <ac:chgData name="Gohil, Vasudev" userId="37215192-344f-43bc-bf78-f2b31a4e7220" providerId="ADAL" clId="{EB36B443-28A9-674E-B09F-0E2EFDB09DB2}" dt="2023-04-10T04:00:16.041" v="4879" actId="14100"/>
          <ac:picMkLst>
            <pc:docMk/>
            <pc:sldMk cId="3807633218" sldId="1026"/>
            <ac:picMk id="4" creationId="{9C29D0A9-65A8-C21D-DC60-02B46900E4B3}"/>
          </ac:picMkLst>
        </pc:picChg>
        <pc:picChg chg="mod topLvl modCrop">
          <ac:chgData name="Gohil, Vasudev" userId="37215192-344f-43bc-bf78-f2b31a4e7220" providerId="ADAL" clId="{EB36B443-28A9-674E-B09F-0E2EFDB09DB2}" dt="2023-04-10T04:00:28.305" v="4881" actId="1076"/>
          <ac:picMkLst>
            <pc:docMk/>
            <pc:sldMk cId="3807633218" sldId="1026"/>
            <ac:picMk id="5" creationId="{B3CAFBAE-7F55-D048-3856-336AE45E7C2B}"/>
          </ac:picMkLst>
        </pc:picChg>
        <pc:picChg chg="del mod topLvl">
          <ac:chgData name="Gohil, Vasudev" userId="37215192-344f-43bc-bf78-f2b31a4e7220" providerId="ADAL" clId="{EB36B443-28A9-674E-B09F-0E2EFDB09DB2}" dt="2023-04-10T03:00:53.907" v="4584" actId="478"/>
          <ac:picMkLst>
            <pc:docMk/>
            <pc:sldMk cId="3807633218" sldId="1026"/>
            <ac:picMk id="14" creationId="{A8A02442-95B9-5001-0435-9B2007BC6896}"/>
          </ac:picMkLst>
        </pc:picChg>
        <pc:picChg chg="add del mod">
          <ac:chgData name="Gohil, Vasudev" userId="37215192-344f-43bc-bf78-f2b31a4e7220" providerId="ADAL" clId="{EB36B443-28A9-674E-B09F-0E2EFDB09DB2}" dt="2023-04-10T02:53:06.546" v="4485" actId="478"/>
          <ac:picMkLst>
            <pc:docMk/>
            <pc:sldMk cId="3807633218" sldId="1026"/>
            <ac:picMk id="15" creationId="{6554FB14-C2EE-DE5A-BFA5-A8B659AA0C60}"/>
          </ac:picMkLst>
        </pc:picChg>
        <pc:picChg chg="add del mod">
          <ac:chgData name="Gohil, Vasudev" userId="37215192-344f-43bc-bf78-f2b31a4e7220" providerId="ADAL" clId="{EB36B443-28A9-674E-B09F-0E2EFDB09DB2}" dt="2023-04-10T02:55:38.856" v="4500" actId="478"/>
          <ac:picMkLst>
            <pc:docMk/>
            <pc:sldMk cId="3807633218" sldId="1026"/>
            <ac:picMk id="17" creationId="{AF18EAEC-7323-2A1B-7131-5DBCB99F413F}"/>
          </ac:picMkLst>
        </pc:picChg>
      </pc:sldChg>
      <pc:sldChg chg="addSp delSp modSp add mod delAnim modAnim">
        <pc:chgData name="Gohil, Vasudev" userId="37215192-344f-43bc-bf78-f2b31a4e7220" providerId="ADAL" clId="{EB36B443-28A9-674E-B09F-0E2EFDB09DB2}" dt="2023-04-28T03:35:42.165" v="8329" actId="478"/>
        <pc:sldMkLst>
          <pc:docMk/>
          <pc:sldMk cId="2344658089" sldId="1027"/>
        </pc:sldMkLst>
        <pc:spChg chg="add del mod topLvl">
          <ac:chgData name="Gohil, Vasudev" userId="37215192-344f-43bc-bf78-f2b31a4e7220" providerId="ADAL" clId="{EB36B443-28A9-674E-B09F-0E2EFDB09DB2}" dt="2023-04-10T03:32:10.069" v="4783" actId="478"/>
          <ac:spMkLst>
            <pc:docMk/>
            <pc:sldMk cId="2344658089" sldId="1027"/>
            <ac:spMk id="2" creationId="{9B71A608-8492-F9A3-70FA-DCB33165C4A1}"/>
          </ac:spMkLst>
        </pc:spChg>
        <pc:spChg chg="mod">
          <ac:chgData name="Gohil, Vasudev" userId="37215192-344f-43bc-bf78-f2b31a4e7220" providerId="ADAL" clId="{EB36B443-28A9-674E-B09F-0E2EFDB09DB2}" dt="2023-04-28T03:35:37.621" v="8328" actId="20577"/>
          <ac:spMkLst>
            <pc:docMk/>
            <pc:sldMk cId="2344658089" sldId="1027"/>
            <ac:spMk id="3" creationId="{1FA1C105-C090-04AE-A948-257E03E503F8}"/>
          </ac:spMkLst>
        </pc:spChg>
        <pc:spChg chg="mod topLvl">
          <ac:chgData name="Gohil, Vasudev" userId="37215192-344f-43bc-bf78-f2b31a4e7220" providerId="ADAL" clId="{EB36B443-28A9-674E-B09F-0E2EFDB09DB2}" dt="2023-04-10T03:57:51.081" v="4850" actId="1076"/>
          <ac:spMkLst>
            <pc:docMk/>
            <pc:sldMk cId="2344658089" sldId="1027"/>
            <ac:spMk id="7" creationId="{1CE0516F-49D9-3FB3-5C6F-F1D091E33303}"/>
          </ac:spMkLst>
        </pc:spChg>
        <pc:spChg chg="mod topLvl">
          <ac:chgData name="Gohil, Vasudev" userId="37215192-344f-43bc-bf78-f2b31a4e7220" providerId="ADAL" clId="{EB36B443-28A9-674E-B09F-0E2EFDB09DB2}" dt="2023-04-10T03:58:06.935" v="4853" actId="255"/>
          <ac:spMkLst>
            <pc:docMk/>
            <pc:sldMk cId="2344658089" sldId="1027"/>
            <ac:spMk id="8" creationId="{B06A4E7C-023E-B7BC-725C-A57CC6BB96C5}"/>
          </ac:spMkLst>
        </pc:spChg>
        <pc:spChg chg="del">
          <ac:chgData name="Gohil, Vasudev" userId="37215192-344f-43bc-bf78-f2b31a4e7220" providerId="ADAL" clId="{EB36B443-28A9-674E-B09F-0E2EFDB09DB2}" dt="2023-04-10T03:27:46.905" v="4602" actId="478"/>
          <ac:spMkLst>
            <pc:docMk/>
            <pc:sldMk cId="2344658089" sldId="1027"/>
            <ac:spMk id="9" creationId="{22214570-343B-5614-91CD-33AD34693C82}"/>
          </ac:spMkLst>
        </pc:spChg>
        <pc:spChg chg="add mod topLvl">
          <ac:chgData name="Gohil, Vasudev" userId="37215192-344f-43bc-bf78-f2b31a4e7220" providerId="ADAL" clId="{EB36B443-28A9-674E-B09F-0E2EFDB09DB2}" dt="2023-04-10T03:58:10.754" v="4854" actId="255"/>
          <ac:spMkLst>
            <pc:docMk/>
            <pc:sldMk cId="2344658089" sldId="1027"/>
            <ac:spMk id="12" creationId="{D87C6187-87C1-959E-F9FC-2563FA6D9726}"/>
          </ac:spMkLst>
        </pc:spChg>
        <pc:spChg chg="add mod topLvl">
          <ac:chgData name="Gohil, Vasudev" userId="37215192-344f-43bc-bf78-f2b31a4e7220" providerId="ADAL" clId="{EB36B443-28A9-674E-B09F-0E2EFDB09DB2}" dt="2023-04-10T03:58:01.932" v="4852" actId="1076"/>
          <ac:spMkLst>
            <pc:docMk/>
            <pc:sldMk cId="2344658089" sldId="1027"/>
            <ac:spMk id="13" creationId="{49DED1D9-3DA9-4DCC-2C81-14258D701505}"/>
          </ac:spMkLst>
        </pc:spChg>
        <pc:spChg chg="add del mod">
          <ac:chgData name="Gohil, Vasudev" userId="37215192-344f-43bc-bf78-f2b31a4e7220" providerId="ADAL" clId="{EB36B443-28A9-674E-B09F-0E2EFDB09DB2}" dt="2023-04-10T03:32:11.369" v="4784" actId="478"/>
          <ac:spMkLst>
            <pc:docMk/>
            <pc:sldMk cId="2344658089" sldId="1027"/>
            <ac:spMk id="14" creationId="{73222E51-ACA8-B062-AA48-DBF962013E27}"/>
          </ac:spMkLst>
        </pc:spChg>
        <pc:spChg chg="del">
          <ac:chgData name="Gohil, Vasudev" userId="37215192-344f-43bc-bf78-f2b31a4e7220" providerId="ADAL" clId="{EB36B443-28A9-674E-B09F-0E2EFDB09DB2}" dt="2023-04-28T03:35:42.165" v="8329" actId="478"/>
          <ac:spMkLst>
            <pc:docMk/>
            <pc:sldMk cId="2344658089" sldId="1027"/>
            <ac:spMk id="21" creationId="{45320F3B-66A0-DAB1-638A-ABC305C2BCB9}"/>
          </ac:spMkLst>
        </pc:spChg>
        <pc:grpChg chg="add del mod">
          <ac:chgData name="Gohil, Vasudev" userId="37215192-344f-43bc-bf78-f2b31a4e7220" providerId="ADAL" clId="{EB36B443-28A9-674E-B09F-0E2EFDB09DB2}" dt="2023-04-10T03:32:48.296" v="4790" actId="165"/>
          <ac:grpSpMkLst>
            <pc:docMk/>
            <pc:sldMk cId="2344658089" sldId="1027"/>
            <ac:grpSpMk id="16" creationId="{8A8D705E-472A-6C38-3EEB-1F8D3A4FF918}"/>
          </ac:grpSpMkLst>
        </pc:grpChg>
        <pc:grpChg chg="add del mod">
          <ac:chgData name="Gohil, Vasudev" userId="37215192-344f-43bc-bf78-f2b31a4e7220" providerId="ADAL" clId="{EB36B443-28A9-674E-B09F-0E2EFDB09DB2}" dt="2023-04-10T03:38:56.367" v="4814" actId="165"/>
          <ac:grpSpMkLst>
            <pc:docMk/>
            <pc:sldMk cId="2344658089" sldId="1027"/>
            <ac:grpSpMk id="17" creationId="{42484438-F1FA-6607-2914-830490F7ED0C}"/>
          </ac:grpSpMkLst>
        </pc:grpChg>
        <pc:grpChg chg="del">
          <ac:chgData name="Gohil, Vasudev" userId="37215192-344f-43bc-bf78-f2b31a4e7220" providerId="ADAL" clId="{EB36B443-28A9-674E-B09F-0E2EFDB09DB2}" dt="2023-04-10T03:23:09.510" v="4595" actId="165"/>
          <ac:grpSpMkLst>
            <pc:docMk/>
            <pc:sldMk cId="2344658089" sldId="1027"/>
            <ac:grpSpMk id="18" creationId="{81B575E5-9992-2090-2443-961635865E5A}"/>
          </ac:grpSpMkLst>
        </pc:grpChg>
        <pc:grpChg chg="add del mod">
          <ac:chgData name="Gohil, Vasudev" userId="37215192-344f-43bc-bf78-f2b31a4e7220" providerId="ADAL" clId="{EB36B443-28A9-674E-B09F-0E2EFDB09DB2}" dt="2023-04-10T03:40:38.880" v="4838" actId="165"/>
          <ac:grpSpMkLst>
            <pc:docMk/>
            <pc:sldMk cId="2344658089" sldId="1027"/>
            <ac:grpSpMk id="19" creationId="{E21503FD-F85F-1C85-2119-45083C4BAC76}"/>
          </ac:grpSpMkLst>
        </pc:grpChg>
        <pc:grpChg chg="del mod">
          <ac:chgData name="Gohil, Vasudev" userId="37215192-344f-43bc-bf78-f2b31a4e7220" providerId="ADAL" clId="{EB36B443-28A9-674E-B09F-0E2EFDB09DB2}" dt="2023-04-10T03:27:44.869" v="4601" actId="478"/>
          <ac:grpSpMkLst>
            <pc:docMk/>
            <pc:sldMk cId="2344658089" sldId="1027"/>
            <ac:grpSpMk id="22" creationId="{927511AA-941F-6D92-5627-DBA2F4D41FCD}"/>
          </ac:grpSpMkLst>
        </pc:grpChg>
        <pc:picChg chg="del mod topLvl">
          <ac:chgData name="Gohil, Vasudev" userId="37215192-344f-43bc-bf78-f2b31a4e7220" providerId="ADAL" clId="{EB36B443-28A9-674E-B09F-0E2EFDB09DB2}" dt="2023-04-10T03:40:23.322" v="4833" actId="478"/>
          <ac:picMkLst>
            <pc:docMk/>
            <pc:sldMk cId="2344658089" sldId="1027"/>
            <ac:picMk id="4" creationId="{9C29D0A9-65A8-C21D-DC60-02B46900E4B3}"/>
          </ac:picMkLst>
        </pc:picChg>
        <pc:picChg chg="add del mod topLvl">
          <ac:chgData name="Gohil, Vasudev" userId="37215192-344f-43bc-bf78-f2b31a4e7220" providerId="ADAL" clId="{EB36B443-28A9-674E-B09F-0E2EFDB09DB2}" dt="2023-04-10T03:41:09.175" v="4846" actId="478"/>
          <ac:picMkLst>
            <pc:docMk/>
            <pc:sldMk cId="2344658089" sldId="1027"/>
            <ac:picMk id="15" creationId="{42954D3B-8008-F66F-CC7B-9FB18147467A}"/>
          </ac:picMkLst>
        </pc:picChg>
        <pc:picChg chg="add mod">
          <ac:chgData name="Gohil, Vasudev" userId="37215192-344f-43bc-bf78-f2b31a4e7220" providerId="ADAL" clId="{EB36B443-28A9-674E-B09F-0E2EFDB09DB2}" dt="2023-04-10T03:40:16.755" v="4832" actId="167"/>
          <ac:picMkLst>
            <pc:docMk/>
            <pc:sldMk cId="2344658089" sldId="1027"/>
            <ac:picMk id="23" creationId="{66204973-2C78-32CB-E2C9-C877F54AB75F}"/>
          </ac:picMkLst>
        </pc:picChg>
        <pc:picChg chg="add mod">
          <ac:chgData name="Gohil, Vasudev" userId="37215192-344f-43bc-bf78-f2b31a4e7220" providerId="ADAL" clId="{EB36B443-28A9-674E-B09F-0E2EFDB09DB2}" dt="2023-04-10T03:41:07.305" v="4845" actId="167"/>
          <ac:picMkLst>
            <pc:docMk/>
            <pc:sldMk cId="2344658089" sldId="1027"/>
            <ac:picMk id="25" creationId="{8F531ECE-9CD4-80DC-E3E5-CAE000C19036}"/>
          </ac:picMkLst>
        </pc:picChg>
      </pc:sldChg>
      <pc:sldChg chg="new del">
        <pc:chgData name="Gohil, Vasudev" userId="37215192-344f-43bc-bf78-f2b31a4e7220" providerId="ADAL" clId="{EB36B443-28A9-674E-B09F-0E2EFDB09DB2}" dt="2023-04-10T02:55:10.002" v="4492" actId="680"/>
        <pc:sldMkLst>
          <pc:docMk/>
          <pc:sldMk cId="3055438745" sldId="1027"/>
        </pc:sldMkLst>
      </pc:sldChg>
      <pc:sldChg chg="addSp delSp modSp new mod addAnim delAnim modAnim">
        <pc:chgData name="Gohil, Vasudev" userId="37215192-344f-43bc-bf78-f2b31a4e7220" providerId="ADAL" clId="{EB36B443-28A9-674E-B09F-0E2EFDB09DB2}" dt="2023-04-28T17:56:26.033" v="9718"/>
        <pc:sldMkLst>
          <pc:docMk/>
          <pc:sldMk cId="2165408988" sldId="1028"/>
        </pc:sldMkLst>
        <pc:spChg chg="mod">
          <ac:chgData name="Gohil, Vasudev" userId="37215192-344f-43bc-bf78-f2b31a4e7220" providerId="ADAL" clId="{EB36B443-28A9-674E-B09F-0E2EFDB09DB2}" dt="2023-04-28T17:33:58.814" v="9472" actId="20577"/>
          <ac:spMkLst>
            <pc:docMk/>
            <pc:sldMk cId="2165408988" sldId="1028"/>
            <ac:spMk id="2" creationId="{01EDB8DB-3A62-CBC7-EFC7-03E4E6493D24}"/>
          </ac:spMkLst>
        </pc:spChg>
        <pc:spChg chg="del">
          <ac:chgData name="Gohil, Vasudev" userId="37215192-344f-43bc-bf78-f2b31a4e7220" providerId="ADAL" clId="{EB36B443-28A9-674E-B09F-0E2EFDB09DB2}" dt="2023-04-28T04:53:59.200" v="9186" actId="478"/>
          <ac:spMkLst>
            <pc:docMk/>
            <pc:sldMk cId="2165408988" sldId="1028"/>
            <ac:spMk id="3" creationId="{D2AC1899-D846-8CA4-2D58-BF11E68FD3FB}"/>
          </ac:spMkLst>
        </pc:spChg>
        <pc:spChg chg="add del mod">
          <ac:chgData name="Gohil, Vasudev" userId="37215192-344f-43bc-bf78-f2b31a4e7220" providerId="ADAL" clId="{EB36B443-28A9-674E-B09F-0E2EFDB09DB2}" dt="2023-04-28T04:55:30.901" v="9208" actId="478"/>
          <ac:spMkLst>
            <pc:docMk/>
            <pc:sldMk cId="2165408988" sldId="1028"/>
            <ac:spMk id="4" creationId="{C3D9CBD0-F4DF-A30F-F2BD-062A731B2AE8}"/>
          </ac:spMkLst>
        </pc:spChg>
        <pc:spChg chg="add del mod">
          <ac:chgData name="Gohil, Vasudev" userId="37215192-344f-43bc-bf78-f2b31a4e7220" providerId="ADAL" clId="{EB36B443-28A9-674E-B09F-0E2EFDB09DB2}" dt="2023-04-28T04:53:57.434" v="9185" actId="478"/>
          <ac:spMkLst>
            <pc:docMk/>
            <pc:sldMk cId="2165408988" sldId="1028"/>
            <ac:spMk id="5" creationId="{8E11B868-AEC4-743E-A5FA-01E599979A7A}"/>
          </ac:spMkLst>
        </pc:spChg>
        <pc:spChg chg="mod">
          <ac:chgData name="Gohil, Vasudev" userId="37215192-344f-43bc-bf78-f2b31a4e7220" providerId="ADAL" clId="{EB36B443-28A9-674E-B09F-0E2EFDB09DB2}" dt="2023-04-28T04:55:09.739" v="9205" actId="408"/>
          <ac:spMkLst>
            <pc:docMk/>
            <pc:sldMk cId="2165408988" sldId="1028"/>
            <ac:spMk id="8" creationId="{C560552D-C1F2-8A3C-D1C1-CFAF67DA3AB7}"/>
          </ac:spMkLst>
        </pc:spChg>
        <pc:spChg chg="mod">
          <ac:chgData name="Gohil, Vasudev" userId="37215192-344f-43bc-bf78-f2b31a4e7220" providerId="ADAL" clId="{EB36B443-28A9-674E-B09F-0E2EFDB09DB2}" dt="2023-04-28T04:55:09.739" v="9205" actId="408"/>
          <ac:spMkLst>
            <pc:docMk/>
            <pc:sldMk cId="2165408988" sldId="1028"/>
            <ac:spMk id="10" creationId="{B0FB873B-9662-5D02-6636-68DB5497DEF0}"/>
          </ac:spMkLst>
        </pc:spChg>
        <pc:spChg chg="mod">
          <ac:chgData name="Gohil, Vasudev" userId="37215192-344f-43bc-bf78-f2b31a4e7220" providerId="ADAL" clId="{EB36B443-28A9-674E-B09F-0E2EFDB09DB2}" dt="2023-04-28T04:55:09.739" v="9205" actId="408"/>
          <ac:spMkLst>
            <pc:docMk/>
            <pc:sldMk cId="2165408988" sldId="1028"/>
            <ac:spMk id="12" creationId="{25269500-A7AB-71E8-EAD4-AE46534CBAAB}"/>
          </ac:spMkLst>
        </pc:spChg>
        <pc:spChg chg="mod">
          <ac:chgData name="Gohil, Vasudev" userId="37215192-344f-43bc-bf78-f2b31a4e7220" providerId="ADAL" clId="{EB36B443-28A9-674E-B09F-0E2EFDB09DB2}" dt="2023-04-28T04:55:09.739" v="9205" actId="408"/>
          <ac:spMkLst>
            <pc:docMk/>
            <pc:sldMk cId="2165408988" sldId="1028"/>
            <ac:spMk id="13" creationId="{7C021FBE-0F10-CB0C-3E5A-8585F973E216}"/>
          </ac:spMkLst>
        </pc:spChg>
        <pc:spChg chg="mod topLvl">
          <ac:chgData name="Gohil, Vasudev" userId="37215192-344f-43bc-bf78-f2b31a4e7220" providerId="ADAL" clId="{EB36B443-28A9-674E-B09F-0E2EFDB09DB2}" dt="2023-04-28T04:58:39.379" v="9252" actId="164"/>
          <ac:spMkLst>
            <pc:docMk/>
            <pc:sldMk cId="2165408988" sldId="1028"/>
            <ac:spMk id="16" creationId="{8BFA27F7-E283-384E-C497-AD47942E0481}"/>
          </ac:spMkLst>
        </pc:spChg>
        <pc:spChg chg="mod">
          <ac:chgData name="Gohil, Vasudev" userId="37215192-344f-43bc-bf78-f2b31a4e7220" providerId="ADAL" clId="{EB36B443-28A9-674E-B09F-0E2EFDB09DB2}" dt="2023-04-28T04:55:20.668" v="9207" actId="408"/>
          <ac:spMkLst>
            <pc:docMk/>
            <pc:sldMk cId="2165408988" sldId="1028"/>
            <ac:spMk id="19" creationId="{6F1774D3-82C1-702E-DF45-7E3AF4F45288}"/>
          </ac:spMkLst>
        </pc:spChg>
        <pc:spChg chg="mod">
          <ac:chgData name="Gohil, Vasudev" userId="37215192-344f-43bc-bf78-f2b31a4e7220" providerId="ADAL" clId="{EB36B443-28A9-674E-B09F-0E2EFDB09DB2}" dt="2023-04-28T04:53:29.397" v="9178"/>
          <ac:spMkLst>
            <pc:docMk/>
            <pc:sldMk cId="2165408988" sldId="1028"/>
            <ac:spMk id="22" creationId="{BCE62C53-EA86-A3BF-0FF4-BFBB91966D3F}"/>
          </ac:spMkLst>
        </pc:spChg>
        <pc:spChg chg="mod topLvl">
          <ac:chgData name="Gohil, Vasudev" userId="37215192-344f-43bc-bf78-f2b31a4e7220" providerId="ADAL" clId="{EB36B443-28A9-674E-B09F-0E2EFDB09DB2}" dt="2023-04-28T04:58:50.212" v="9254" actId="164"/>
          <ac:spMkLst>
            <pc:docMk/>
            <pc:sldMk cId="2165408988" sldId="1028"/>
            <ac:spMk id="31" creationId="{BCA8E9D3-A174-E7A8-EC3B-7354612BF088}"/>
          </ac:spMkLst>
        </pc:spChg>
        <pc:spChg chg="add del mod">
          <ac:chgData name="Gohil, Vasudev" userId="37215192-344f-43bc-bf78-f2b31a4e7220" providerId="ADAL" clId="{EB36B443-28A9-674E-B09F-0E2EFDB09DB2}" dt="2023-04-28T04:54:04.796" v="9188" actId="478"/>
          <ac:spMkLst>
            <pc:docMk/>
            <pc:sldMk cId="2165408988" sldId="1028"/>
            <ac:spMk id="35" creationId="{B753BB0F-B68C-13EB-40D8-95AEB26DE0C4}"/>
          </ac:spMkLst>
        </pc:spChg>
        <pc:spChg chg="mod">
          <ac:chgData name="Gohil, Vasudev" userId="37215192-344f-43bc-bf78-f2b31a4e7220" providerId="ADAL" clId="{EB36B443-28A9-674E-B09F-0E2EFDB09DB2}" dt="2023-04-28T04:53:29.397" v="9178"/>
          <ac:spMkLst>
            <pc:docMk/>
            <pc:sldMk cId="2165408988" sldId="1028"/>
            <ac:spMk id="37" creationId="{4E4044B1-05D5-9895-0E26-2CD05DA0C576}"/>
          </ac:spMkLst>
        </pc:spChg>
        <pc:spChg chg="add mod">
          <ac:chgData name="Gohil, Vasudev" userId="37215192-344f-43bc-bf78-f2b31a4e7220" providerId="ADAL" clId="{EB36B443-28A9-674E-B09F-0E2EFDB09DB2}" dt="2023-04-28T17:46:23.591" v="9544" actId="20577"/>
          <ac:spMkLst>
            <pc:docMk/>
            <pc:sldMk cId="2165408988" sldId="1028"/>
            <ac:spMk id="39" creationId="{86EF8927-160C-83FB-A69E-C7F33F2AA81F}"/>
          </ac:spMkLst>
        </pc:spChg>
        <pc:spChg chg="add mod">
          <ac:chgData name="Gohil, Vasudev" userId="37215192-344f-43bc-bf78-f2b31a4e7220" providerId="ADAL" clId="{EB36B443-28A9-674E-B09F-0E2EFDB09DB2}" dt="2023-04-28T17:56:14.973" v="9717" actId="14100"/>
          <ac:spMkLst>
            <pc:docMk/>
            <pc:sldMk cId="2165408988" sldId="1028"/>
            <ac:spMk id="46" creationId="{95698598-5494-A114-D65D-F684923D2BE2}"/>
          </ac:spMkLst>
        </pc:spChg>
        <pc:grpChg chg="add del mod">
          <ac:chgData name="Gohil, Vasudev" userId="37215192-344f-43bc-bf78-f2b31a4e7220" providerId="ADAL" clId="{EB36B443-28A9-674E-B09F-0E2EFDB09DB2}" dt="2023-04-28T04:56:09.034" v="9210" actId="478"/>
          <ac:grpSpMkLst>
            <pc:docMk/>
            <pc:sldMk cId="2165408988" sldId="1028"/>
            <ac:grpSpMk id="6" creationId="{89E32D07-88DA-03FF-62CE-35DC62004AEF}"/>
          </ac:grpSpMkLst>
        </pc:grpChg>
        <pc:grpChg chg="add del mod">
          <ac:chgData name="Gohil, Vasudev" userId="37215192-344f-43bc-bf78-f2b31a4e7220" providerId="ADAL" clId="{EB36B443-28A9-674E-B09F-0E2EFDB09DB2}" dt="2023-04-28T04:56:07.468" v="9209" actId="478"/>
          <ac:grpSpMkLst>
            <pc:docMk/>
            <pc:sldMk cId="2165408988" sldId="1028"/>
            <ac:grpSpMk id="9" creationId="{9B444B98-3CA9-96CB-EBDD-81B9A243BAC5}"/>
          </ac:grpSpMkLst>
        </pc:grpChg>
        <pc:grpChg chg="add del mod">
          <ac:chgData name="Gohil, Vasudev" userId="37215192-344f-43bc-bf78-f2b31a4e7220" providerId="ADAL" clId="{EB36B443-28A9-674E-B09F-0E2EFDB09DB2}" dt="2023-04-28T04:57:26.483" v="9239" actId="165"/>
          <ac:grpSpMkLst>
            <pc:docMk/>
            <pc:sldMk cId="2165408988" sldId="1028"/>
            <ac:grpSpMk id="14" creationId="{1F2214DB-7411-7ED7-81F2-30CF91A430E2}"/>
          </ac:grpSpMkLst>
        </pc:grpChg>
        <pc:grpChg chg="add del mod">
          <ac:chgData name="Gohil, Vasudev" userId="37215192-344f-43bc-bf78-f2b31a4e7220" providerId="ADAL" clId="{EB36B443-28A9-674E-B09F-0E2EFDB09DB2}" dt="2023-04-28T04:56:10.016" v="9211" actId="478"/>
          <ac:grpSpMkLst>
            <pc:docMk/>
            <pc:sldMk cId="2165408988" sldId="1028"/>
            <ac:grpSpMk id="17" creationId="{4BA4BBEA-9961-E9BA-71DF-E5C137275845}"/>
          </ac:grpSpMkLst>
        </pc:grpChg>
        <pc:grpChg chg="add del mod">
          <ac:chgData name="Gohil, Vasudev" userId="37215192-344f-43bc-bf78-f2b31a4e7220" providerId="ADAL" clId="{EB36B443-28A9-674E-B09F-0E2EFDB09DB2}" dt="2023-04-28T04:56:11.076" v="9212" actId="478"/>
          <ac:grpSpMkLst>
            <pc:docMk/>
            <pc:sldMk cId="2165408988" sldId="1028"/>
            <ac:grpSpMk id="20" creationId="{F56BC20E-60F8-6762-A8D4-6FFD26E56516}"/>
          </ac:grpSpMkLst>
        </pc:grpChg>
        <pc:grpChg chg="mod">
          <ac:chgData name="Gohil, Vasudev" userId="37215192-344f-43bc-bf78-f2b31a4e7220" providerId="ADAL" clId="{EB36B443-28A9-674E-B09F-0E2EFDB09DB2}" dt="2023-04-28T04:53:29.397" v="9178"/>
          <ac:grpSpMkLst>
            <pc:docMk/>
            <pc:sldMk cId="2165408988" sldId="1028"/>
            <ac:grpSpMk id="21" creationId="{36858E83-A357-33FF-E04C-8CD1DF8948A1}"/>
          </ac:grpSpMkLst>
        </pc:grpChg>
        <pc:grpChg chg="mod">
          <ac:chgData name="Gohil, Vasudev" userId="37215192-344f-43bc-bf78-f2b31a4e7220" providerId="ADAL" clId="{EB36B443-28A9-674E-B09F-0E2EFDB09DB2}" dt="2023-04-28T04:53:29.397" v="9178"/>
          <ac:grpSpMkLst>
            <pc:docMk/>
            <pc:sldMk cId="2165408988" sldId="1028"/>
            <ac:grpSpMk id="24" creationId="{7A5C3B29-2A2D-6EFA-2FA3-4060EB9D8219}"/>
          </ac:grpSpMkLst>
        </pc:grpChg>
        <pc:grpChg chg="add del mod">
          <ac:chgData name="Gohil, Vasudev" userId="37215192-344f-43bc-bf78-f2b31a4e7220" providerId="ADAL" clId="{EB36B443-28A9-674E-B09F-0E2EFDB09DB2}" dt="2023-04-28T04:57:30.567" v="9240" actId="165"/>
          <ac:grpSpMkLst>
            <pc:docMk/>
            <pc:sldMk cId="2165408988" sldId="1028"/>
            <ac:grpSpMk id="28" creationId="{FEE10CA6-DA05-712F-1FA2-62E87D91E614}"/>
          </ac:grpSpMkLst>
        </pc:grpChg>
        <pc:grpChg chg="add mod">
          <ac:chgData name="Gohil, Vasudev" userId="37215192-344f-43bc-bf78-f2b31a4e7220" providerId="ADAL" clId="{EB36B443-28A9-674E-B09F-0E2EFDB09DB2}" dt="2023-04-28T04:58:57.772" v="9255" actId="408"/>
          <ac:grpSpMkLst>
            <pc:docMk/>
            <pc:sldMk cId="2165408988" sldId="1028"/>
            <ac:grpSpMk id="32" creationId="{7BB2998D-40FA-272A-BF9E-83EEF7704B8B}"/>
          </ac:grpSpMkLst>
        </pc:grpChg>
        <pc:grpChg chg="add del mod">
          <ac:chgData name="Gohil, Vasudev" userId="37215192-344f-43bc-bf78-f2b31a4e7220" providerId="ADAL" clId="{EB36B443-28A9-674E-B09F-0E2EFDB09DB2}" dt="2023-04-28T04:54:02.047" v="9187" actId="478"/>
          <ac:grpSpMkLst>
            <pc:docMk/>
            <pc:sldMk cId="2165408988" sldId="1028"/>
            <ac:grpSpMk id="36" creationId="{CAB782BB-05B0-66F6-7BA2-51E0591CE206}"/>
          </ac:grpSpMkLst>
        </pc:grpChg>
        <pc:grpChg chg="add mod">
          <ac:chgData name="Gohil, Vasudev" userId="37215192-344f-43bc-bf78-f2b31a4e7220" providerId="ADAL" clId="{EB36B443-28A9-674E-B09F-0E2EFDB09DB2}" dt="2023-04-28T04:58:50.212" v="9254" actId="164"/>
          <ac:grpSpMkLst>
            <pc:docMk/>
            <pc:sldMk cId="2165408988" sldId="1028"/>
            <ac:grpSpMk id="40" creationId="{0180921F-9166-491D-663B-F3A150F4DC0A}"/>
          </ac:grpSpMkLst>
        </pc:grpChg>
        <pc:grpChg chg="add mod">
          <ac:chgData name="Gohil, Vasudev" userId="37215192-344f-43bc-bf78-f2b31a4e7220" providerId="ADAL" clId="{EB36B443-28A9-674E-B09F-0E2EFDB09DB2}" dt="2023-04-28T04:58:57.772" v="9255" actId="408"/>
          <ac:grpSpMkLst>
            <pc:docMk/>
            <pc:sldMk cId="2165408988" sldId="1028"/>
            <ac:grpSpMk id="41" creationId="{23BEAC86-737A-BBE9-A868-33FB9DBCB3BC}"/>
          </ac:grpSpMkLst>
        </pc:grpChg>
        <pc:grpChg chg="add mod">
          <ac:chgData name="Gohil, Vasudev" userId="37215192-344f-43bc-bf78-f2b31a4e7220" providerId="ADAL" clId="{EB36B443-28A9-674E-B09F-0E2EFDB09DB2}" dt="2023-04-28T04:58:57.772" v="9255" actId="408"/>
          <ac:grpSpMkLst>
            <pc:docMk/>
            <pc:sldMk cId="2165408988" sldId="1028"/>
            <ac:grpSpMk id="42" creationId="{DD266C28-9AD7-BB88-BE84-DA46113545E0}"/>
          </ac:grpSpMkLst>
        </pc:grpChg>
        <pc:grpChg chg="add mod">
          <ac:chgData name="Gohil, Vasudev" userId="37215192-344f-43bc-bf78-f2b31a4e7220" providerId="ADAL" clId="{EB36B443-28A9-674E-B09F-0E2EFDB09DB2}" dt="2023-04-28T04:58:57.772" v="9255" actId="408"/>
          <ac:grpSpMkLst>
            <pc:docMk/>
            <pc:sldMk cId="2165408988" sldId="1028"/>
            <ac:grpSpMk id="43" creationId="{1877E0A1-DB61-57BB-C063-46893B3C5D6F}"/>
          </ac:grpSpMkLst>
        </pc:grpChg>
        <pc:picChg chg="mod">
          <ac:chgData name="Gohil, Vasudev" userId="37215192-344f-43bc-bf78-f2b31a4e7220" providerId="ADAL" clId="{EB36B443-28A9-674E-B09F-0E2EFDB09DB2}" dt="2023-04-28T04:55:09.739" v="9205" actId="408"/>
          <ac:picMkLst>
            <pc:docMk/>
            <pc:sldMk cId="2165408988" sldId="1028"/>
            <ac:picMk id="7" creationId="{C4FB10A5-345A-F719-7F7E-6D7A53BA7AB5}"/>
          </ac:picMkLst>
        </pc:picChg>
        <pc:picChg chg="mod">
          <ac:chgData name="Gohil, Vasudev" userId="37215192-344f-43bc-bf78-f2b31a4e7220" providerId="ADAL" clId="{EB36B443-28A9-674E-B09F-0E2EFDB09DB2}" dt="2023-04-28T04:55:09.739" v="9205" actId="408"/>
          <ac:picMkLst>
            <pc:docMk/>
            <pc:sldMk cId="2165408988" sldId="1028"/>
            <ac:picMk id="11" creationId="{037CC758-7915-F652-76A8-C2E0D1864CD6}"/>
          </ac:picMkLst>
        </pc:picChg>
        <pc:picChg chg="mod topLvl">
          <ac:chgData name="Gohil, Vasudev" userId="37215192-344f-43bc-bf78-f2b31a4e7220" providerId="ADAL" clId="{EB36B443-28A9-674E-B09F-0E2EFDB09DB2}" dt="2023-04-28T04:58:39.379" v="9252" actId="164"/>
          <ac:picMkLst>
            <pc:docMk/>
            <pc:sldMk cId="2165408988" sldId="1028"/>
            <ac:picMk id="15" creationId="{8F6ACDB8-4ED0-F75C-6826-A5CD30101ED3}"/>
          </ac:picMkLst>
        </pc:picChg>
        <pc:picChg chg="mod">
          <ac:chgData name="Gohil, Vasudev" userId="37215192-344f-43bc-bf78-f2b31a4e7220" providerId="ADAL" clId="{EB36B443-28A9-674E-B09F-0E2EFDB09DB2}" dt="2023-04-28T04:55:20.668" v="9207" actId="408"/>
          <ac:picMkLst>
            <pc:docMk/>
            <pc:sldMk cId="2165408988" sldId="1028"/>
            <ac:picMk id="18" creationId="{7228D64E-0A98-0C07-0D20-A69993BD6BF9}"/>
          </ac:picMkLst>
        </pc:picChg>
        <pc:picChg chg="mod">
          <ac:chgData name="Gohil, Vasudev" userId="37215192-344f-43bc-bf78-f2b31a4e7220" providerId="ADAL" clId="{EB36B443-28A9-674E-B09F-0E2EFDB09DB2}" dt="2023-04-28T04:53:29.397" v="9178"/>
          <ac:picMkLst>
            <pc:docMk/>
            <pc:sldMk cId="2165408988" sldId="1028"/>
            <ac:picMk id="23" creationId="{D17D6500-B438-F647-718C-45A477736335}"/>
          </ac:picMkLst>
        </pc:picChg>
        <pc:picChg chg="mod">
          <ac:chgData name="Gohil, Vasudev" userId="37215192-344f-43bc-bf78-f2b31a4e7220" providerId="ADAL" clId="{EB36B443-28A9-674E-B09F-0E2EFDB09DB2}" dt="2023-04-28T04:53:29.397" v="9178"/>
          <ac:picMkLst>
            <pc:docMk/>
            <pc:sldMk cId="2165408988" sldId="1028"/>
            <ac:picMk id="25" creationId="{9A1BA434-1E48-D373-20F7-2C9016093DF6}"/>
          </ac:picMkLst>
        </pc:picChg>
        <pc:picChg chg="mod">
          <ac:chgData name="Gohil, Vasudev" userId="37215192-344f-43bc-bf78-f2b31a4e7220" providerId="ADAL" clId="{EB36B443-28A9-674E-B09F-0E2EFDB09DB2}" dt="2023-04-28T04:53:29.397" v="9178"/>
          <ac:picMkLst>
            <pc:docMk/>
            <pc:sldMk cId="2165408988" sldId="1028"/>
            <ac:picMk id="26" creationId="{6B2EF674-CEED-8E6C-3874-0D3C02DF9021}"/>
          </ac:picMkLst>
        </pc:picChg>
        <pc:picChg chg="mod">
          <ac:chgData name="Gohil, Vasudev" userId="37215192-344f-43bc-bf78-f2b31a4e7220" providerId="ADAL" clId="{EB36B443-28A9-674E-B09F-0E2EFDB09DB2}" dt="2023-04-28T04:53:29.397" v="9178"/>
          <ac:picMkLst>
            <pc:docMk/>
            <pc:sldMk cId="2165408988" sldId="1028"/>
            <ac:picMk id="27" creationId="{4F0D7148-822F-870E-9822-4166D3189DAF}"/>
          </ac:picMkLst>
        </pc:picChg>
        <pc:picChg chg="mod topLvl">
          <ac:chgData name="Gohil, Vasudev" userId="37215192-344f-43bc-bf78-f2b31a4e7220" providerId="ADAL" clId="{EB36B443-28A9-674E-B09F-0E2EFDB09DB2}" dt="2023-04-28T04:57:57.645" v="9245" actId="164"/>
          <ac:picMkLst>
            <pc:docMk/>
            <pc:sldMk cId="2165408988" sldId="1028"/>
            <ac:picMk id="29" creationId="{93DCD7C7-012D-E18C-DE10-F92050149F92}"/>
          </ac:picMkLst>
        </pc:picChg>
        <pc:picChg chg="mod topLvl">
          <ac:chgData name="Gohil, Vasudev" userId="37215192-344f-43bc-bf78-f2b31a4e7220" providerId="ADAL" clId="{EB36B443-28A9-674E-B09F-0E2EFDB09DB2}" dt="2023-04-28T04:57:57.645" v="9245" actId="164"/>
          <ac:picMkLst>
            <pc:docMk/>
            <pc:sldMk cId="2165408988" sldId="1028"/>
            <ac:picMk id="30" creationId="{5AA9C0B7-5906-B7B8-8B28-52A5C1BF97DF}"/>
          </ac:picMkLst>
        </pc:picChg>
        <pc:picChg chg="mod">
          <ac:chgData name="Gohil, Vasudev" userId="37215192-344f-43bc-bf78-f2b31a4e7220" providerId="ADAL" clId="{EB36B443-28A9-674E-B09F-0E2EFDB09DB2}" dt="2023-04-28T04:58:57.772" v="9255" actId="408"/>
          <ac:picMkLst>
            <pc:docMk/>
            <pc:sldMk cId="2165408988" sldId="1028"/>
            <ac:picMk id="33" creationId="{79ED6429-0C08-5A61-D78D-1E4C108383A0}"/>
          </ac:picMkLst>
        </pc:picChg>
        <pc:picChg chg="mod">
          <ac:chgData name="Gohil, Vasudev" userId="37215192-344f-43bc-bf78-f2b31a4e7220" providerId="ADAL" clId="{EB36B443-28A9-674E-B09F-0E2EFDB09DB2}" dt="2023-04-28T04:58:57.772" v="9255" actId="408"/>
          <ac:picMkLst>
            <pc:docMk/>
            <pc:sldMk cId="2165408988" sldId="1028"/>
            <ac:picMk id="34" creationId="{CB4EE8A3-5B04-01CE-5934-5327A7B75F8B}"/>
          </ac:picMkLst>
        </pc:picChg>
        <pc:picChg chg="mod">
          <ac:chgData name="Gohil, Vasudev" userId="37215192-344f-43bc-bf78-f2b31a4e7220" providerId="ADAL" clId="{EB36B443-28A9-674E-B09F-0E2EFDB09DB2}" dt="2023-04-28T04:53:29.397" v="9178"/>
          <ac:picMkLst>
            <pc:docMk/>
            <pc:sldMk cId="2165408988" sldId="1028"/>
            <ac:picMk id="38" creationId="{6258FB24-DD67-A3FE-5665-D1611C2AFB7E}"/>
          </ac:picMkLst>
        </pc:picChg>
        <pc:picChg chg="add mod">
          <ac:chgData name="Gohil, Vasudev" userId="37215192-344f-43bc-bf78-f2b31a4e7220" providerId="ADAL" clId="{EB36B443-28A9-674E-B09F-0E2EFDB09DB2}" dt="2023-04-28T05:00:03.178" v="9263" actId="1076"/>
          <ac:picMkLst>
            <pc:docMk/>
            <pc:sldMk cId="2165408988" sldId="1028"/>
            <ac:picMk id="45" creationId="{94FDE665-1227-99EC-45F5-0A0A2598889F}"/>
          </ac:picMkLst>
        </pc:picChg>
      </pc:sldChg>
      <pc:sldChg chg="new del">
        <pc:chgData name="Gohil, Vasudev" userId="37215192-344f-43bc-bf78-f2b31a4e7220" providerId="ADAL" clId="{EB36B443-28A9-674E-B09F-0E2EFDB09DB2}" dt="2023-04-10T05:23:37.904" v="5272" actId="680"/>
        <pc:sldMkLst>
          <pc:docMk/>
          <pc:sldMk cId="3396306067" sldId="1028"/>
        </pc:sldMkLst>
      </pc:sldChg>
      <pc:sldChg chg="delSp modSp add del mod">
        <pc:chgData name="Gohil, Vasudev" userId="37215192-344f-43bc-bf78-f2b31a4e7220" providerId="ADAL" clId="{EB36B443-28A9-674E-B09F-0E2EFDB09DB2}" dt="2023-04-24T03:32:23.151" v="6008" actId="2696"/>
        <pc:sldMkLst>
          <pc:docMk/>
          <pc:sldMk cId="3487147872" sldId="1028"/>
        </pc:sldMkLst>
        <pc:spChg chg="mod">
          <ac:chgData name="Gohil, Vasudev" userId="37215192-344f-43bc-bf78-f2b31a4e7220" providerId="ADAL" clId="{EB36B443-28A9-674E-B09F-0E2EFDB09DB2}" dt="2023-04-24T03:02:39.589" v="5662" actId="20577"/>
          <ac:spMkLst>
            <pc:docMk/>
            <pc:sldMk cId="3487147872" sldId="1028"/>
            <ac:spMk id="2" creationId="{00000000-0000-0000-0000-000000000000}"/>
          </ac:spMkLst>
        </pc:spChg>
        <pc:spChg chg="del">
          <ac:chgData name="Gohil, Vasudev" userId="37215192-344f-43bc-bf78-f2b31a4e7220" providerId="ADAL" clId="{EB36B443-28A9-674E-B09F-0E2EFDB09DB2}" dt="2023-04-24T03:02:50.608" v="5664" actId="478"/>
          <ac:spMkLst>
            <pc:docMk/>
            <pc:sldMk cId="3487147872" sldId="1028"/>
            <ac:spMk id="5" creationId="{B7FDFF90-679B-E3DA-D099-185F1E086FC3}"/>
          </ac:spMkLst>
        </pc:spChg>
        <pc:spChg chg="mod">
          <ac:chgData name="Gohil, Vasudev" userId="37215192-344f-43bc-bf78-f2b31a4e7220" providerId="ADAL" clId="{EB36B443-28A9-674E-B09F-0E2EFDB09DB2}" dt="2023-04-24T03:04:48.856" v="5690" actId="1036"/>
          <ac:spMkLst>
            <pc:docMk/>
            <pc:sldMk cId="3487147872" sldId="1028"/>
            <ac:spMk id="7" creationId="{5C62D40A-BFE9-17D4-BFC3-A8AC4ADCEBB8}"/>
          </ac:spMkLst>
        </pc:spChg>
        <pc:picChg chg="mod">
          <ac:chgData name="Gohil, Vasudev" userId="37215192-344f-43bc-bf78-f2b31a4e7220" providerId="ADAL" clId="{EB36B443-28A9-674E-B09F-0E2EFDB09DB2}" dt="2023-04-24T03:04:18.571" v="5671" actId="1076"/>
          <ac:picMkLst>
            <pc:docMk/>
            <pc:sldMk cId="3487147872" sldId="1028"/>
            <ac:picMk id="4" creationId="{69391873-024C-D462-0D13-D9CFB649A1E2}"/>
          </ac:picMkLst>
        </pc:picChg>
        <pc:picChg chg="mod">
          <ac:chgData name="Gohil, Vasudev" userId="37215192-344f-43bc-bf78-f2b31a4e7220" providerId="ADAL" clId="{EB36B443-28A9-674E-B09F-0E2EFDB09DB2}" dt="2023-04-24T03:04:20.779" v="5672" actId="1076"/>
          <ac:picMkLst>
            <pc:docMk/>
            <pc:sldMk cId="3487147872" sldId="1028"/>
            <ac:picMk id="6" creationId="{02159E25-AF79-B73D-EDAF-AAA7164F4B12}"/>
          </ac:picMkLst>
        </pc:picChg>
      </pc:sldChg>
      <pc:sldChg chg="addSp delSp modSp new mod modAnim">
        <pc:chgData name="Gohil, Vasudev" userId="37215192-344f-43bc-bf78-f2b31a4e7220" providerId="ADAL" clId="{EB36B443-28A9-674E-B09F-0E2EFDB09DB2}" dt="2023-04-28T03:11:20.325" v="8308"/>
        <pc:sldMkLst>
          <pc:docMk/>
          <pc:sldMk cId="3533741548" sldId="1029"/>
        </pc:sldMkLst>
        <pc:spChg chg="mod">
          <ac:chgData name="Gohil, Vasudev" userId="37215192-344f-43bc-bf78-f2b31a4e7220" providerId="ADAL" clId="{EB36B443-28A9-674E-B09F-0E2EFDB09DB2}" dt="2023-04-28T02:33:09.544" v="7528" actId="20577"/>
          <ac:spMkLst>
            <pc:docMk/>
            <pc:sldMk cId="3533741548" sldId="1029"/>
            <ac:spMk id="2" creationId="{7907981E-4F4C-B462-21D8-627B8DBF37D3}"/>
          </ac:spMkLst>
        </pc:spChg>
        <pc:spChg chg="del">
          <ac:chgData name="Gohil, Vasudev" userId="37215192-344f-43bc-bf78-f2b31a4e7220" providerId="ADAL" clId="{EB36B443-28A9-674E-B09F-0E2EFDB09DB2}" dt="2023-04-28T02:33:11.880" v="7529" actId="478"/>
          <ac:spMkLst>
            <pc:docMk/>
            <pc:sldMk cId="3533741548" sldId="1029"/>
            <ac:spMk id="3" creationId="{CBDFE641-1363-2287-EE43-4CBBECB7AD25}"/>
          </ac:spMkLst>
        </pc:spChg>
        <pc:spChg chg="add mod">
          <ac:chgData name="Gohil, Vasudev" userId="37215192-344f-43bc-bf78-f2b31a4e7220" providerId="ADAL" clId="{EB36B443-28A9-674E-B09F-0E2EFDB09DB2}" dt="2023-04-28T02:59:05.947" v="7931" actId="1076"/>
          <ac:spMkLst>
            <pc:docMk/>
            <pc:sldMk cId="3533741548" sldId="1029"/>
            <ac:spMk id="5" creationId="{C5BF31D5-B824-6D6D-26F7-A5A81BEF4D8E}"/>
          </ac:spMkLst>
        </pc:spChg>
        <pc:spChg chg="add mod">
          <ac:chgData name="Gohil, Vasudev" userId="37215192-344f-43bc-bf78-f2b31a4e7220" providerId="ADAL" clId="{EB36B443-28A9-674E-B09F-0E2EFDB09DB2}" dt="2023-04-28T02:59:05.947" v="7931" actId="1076"/>
          <ac:spMkLst>
            <pc:docMk/>
            <pc:sldMk cId="3533741548" sldId="1029"/>
            <ac:spMk id="6" creationId="{7BBB73AF-B43F-1DBA-01FA-A5B92559ACD0}"/>
          </ac:spMkLst>
        </pc:spChg>
        <pc:spChg chg="add mod">
          <ac:chgData name="Gohil, Vasudev" userId="37215192-344f-43bc-bf78-f2b31a4e7220" providerId="ADAL" clId="{EB36B443-28A9-674E-B09F-0E2EFDB09DB2}" dt="2023-04-28T02:59:05.947" v="7931" actId="1076"/>
          <ac:spMkLst>
            <pc:docMk/>
            <pc:sldMk cId="3533741548" sldId="1029"/>
            <ac:spMk id="7" creationId="{B73B8B2B-184F-82E4-75F6-DC29B5010394}"/>
          </ac:spMkLst>
        </pc:spChg>
        <pc:spChg chg="add mod">
          <ac:chgData name="Gohil, Vasudev" userId="37215192-344f-43bc-bf78-f2b31a4e7220" providerId="ADAL" clId="{EB36B443-28A9-674E-B09F-0E2EFDB09DB2}" dt="2023-04-28T02:59:05.947" v="7931" actId="1076"/>
          <ac:spMkLst>
            <pc:docMk/>
            <pc:sldMk cId="3533741548" sldId="1029"/>
            <ac:spMk id="8" creationId="{DD82FC30-EC5C-8371-F44B-1933CEE408E3}"/>
          </ac:spMkLst>
        </pc:spChg>
        <pc:spChg chg="add mod">
          <ac:chgData name="Gohil, Vasudev" userId="37215192-344f-43bc-bf78-f2b31a4e7220" providerId="ADAL" clId="{EB36B443-28A9-674E-B09F-0E2EFDB09DB2}" dt="2023-04-28T02:59:05.947" v="7931" actId="1076"/>
          <ac:spMkLst>
            <pc:docMk/>
            <pc:sldMk cId="3533741548" sldId="1029"/>
            <ac:spMk id="9" creationId="{B69164E1-F452-2E9C-4AA7-400ADC8DD053}"/>
          </ac:spMkLst>
        </pc:spChg>
        <pc:spChg chg="add mod">
          <ac:chgData name="Gohil, Vasudev" userId="37215192-344f-43bc-bf78-f2b31a4e7220" providerId="ADAL" clId="{EB36B443-28A9-674E-B09F-0E2EFDB09DB2}" dt="2023-04-28T02:59:05.947" v="7931" actId="1076"/>
          <ac:spMkLst>
            <pc:docMk/>
            <pc:sldMk cId="3533741548" sldId="1029"/>
            <ac:spMk id="10" creationId="{6A9C9E09-DB9C-0195-3E76-9E7D68FE3605}"/>
          </ac:spMkLst>
        </pc:spChg>
        <pc:spChg chg="add del mod">
          <ac:chgData name="Gohil, Vasudev" userId="37215192-344f-43bc-bf78-f2b31a4e7220" providerId="ADAL" clId="{EB36B443-28A9-674E-B09F-0E2EFDB09DB2}" dt="2023-04-28T02:36:16.426" v="7602" actId="478"/>
          <ac:spMkLst>
            <pc:docMk/>
            <pc:sldMk cId="3533741548" sldId="1029"/>
            <ac:spMk id="11" creationId="{720BF67A-FEB1-965B-7463-F97B6F134CBC}"/>
          </ac:spMkLst>
        </pc:spChg>
        <pc:spChg chg="add mod">
          <ac:chgData name="Gohil, Vasudev" userId="37215192-344f-43bc-bf78-f2b31a4e7220" providerId="ADAL" clId="{EB36B443-28A9-674E-B09F-0E2EFDB09DB2}" dt="2023-04-28T02:59:05.947" v="7931" actId="1076"/>
          <ac:spMkLst>
            <pc:docMk/>
            <pc:sldMk cId="3533741548" sldId="1029"/>
            <ac:spMk id="12" creationId="{FDA73DDA-88FF-F92B-C555-766E4D3B0BB6}"/>
          </ac:spMkLst>
        </pc:spChg>
        <pc:spChg chg="add mod">
          <ac:chgData name="Gohil, Vasudev" userId="37215192-344f-43bc-bf78-f2b31a4e7220" providerId="ADAL" clId="{EB36B443-28A9-674E-B09F-0E2EFDB09DB2}" dt="2023-04-28T02:59:05.947" v="7931" actId="1076"/>
          <ac:spMkLst>
            <pc:docMk/>
            <pc:sldMk cId="3533741548" sldId="1029"/>
            <ac:spMk id="13" creationId="{E50CB6F7-51F9-107B-2C62-76F778C8E408}"/>
          </ac:spMkLst>
        </pc:spChg>
        <pc:spChg chg="add mod">
          <ac:chgData name="Gohil, Vasudev" userId="37215192-344f-43bc-bf78-f2b31a4e7220" providerId="ADAL" clId="{EB36B443-28A9-674E-B09F-0E2EFDB09DB2}" dt="2023-04-28T02:59:05.947" v="7931" actId="1076"/>
          <ac:spMkLst>
            <pc:docMk/>
            <pc:sldMk cId="3533741548" sldId="1029"/>
            <ac:spMk id="14" creationId="{6B3461FF-9F75-C70B-8D3E-7CA733731E24}"/>
          </ac:spMkLst>
        </pc:spChg>
        <pc:spChg chg="add del mod">
          <ac:chgData name="Gohil, Vasudev" userId="37215192-344f-43bc-bf78-f2b31a4e7220" providerId="ADAL" clId="{EB36B443-28A9-674E-B09F-0E2EFDB09DB2}" dt="2023-04-28T02:59:14.463" v="7933" actId="478"/>
          <ac:spMkLst>
            <pc:docMk/>
            <pc:sldMk cId="3533741548" sldId="1029"/>
            <ac:spMk id="15" creationId="{8CEBA4FD-8876-FC3A-E623-6F3212415E66}"/>
          </ac:spMkLst>
        </pc:spChg>
        <pc:spChg chg="add mod">
          <ac:chgData name="Gohil, Vasudev" userId="37215192-344f-43bc-bf78-f2b31a4e7220" providerId="ADAL" clId="{EB36B443-28A9-674E-B09F-0E2EFDB09DB2}" dt="2023-04-28T03:08:56.967" v="8247" actId="20577"/>
          <ac:spMkLst>
            <pc:docMk/>
            <pc:sldMk cId="3533741548" sldId="1029"/>
            <ac:spMk id="17" creationId="{7C71884C-B360-75BF-D25F-B9F2671E092C}"/>
          </ac:spMkLst>
        </pc:spChg>
        <pc:spChg chg="add del mod">
          <ac:chgData name="Gohil, Vasudev" userId="37215192-344f-43bc-bf78-f2b31a4e7220" providerId="ADAL" clId="{EB36B443-28A9-674E-B09F-0E2EFDB09DB2}" dt="2023-04-28T03:05:06.791" v="8128" actId="478"/>
          <ac:spMkLst>
            <pc:docMk/>
            <pc:sldMk cId="3533741548" sldId="1029"/>
            <ac:spMk id="18" creationId="{B718FC9F-3195-605F-4D7B-3931093FC0BE}"/>
          </ac:spMkLst>
        </pc:spChg>
        <pc:spChg chg="add mod">
          <ac:chgData name="Gohil, Vasudev" userId="37215192-344f-43bc-bf78-f2b31a4e7220" providerId="ADAL" clId="{EB36B443-28A9-674E-B09F-0E2EFDB09DB2}" dt="2023-04-28T03:09:35.241" v="8248" actId="1076"/>
          <ac:spMkLst>
            <pc:docMk/>
            <pc:sldMk cId="3533741548" sldId="1029"/>
            <ac:spMk id="21" creationId="{DFC24908-9A99-AB03-2EC5-D544CF41C7FC}"/>
          </ac:spMkLst>
        </pc:spChg>
        <pc:spChg chg="add mod">
          <ac:chgData name="Gohil, Vasudev" userId="37215192-344f-43bc-bf78-f2b31a4e7220" providerId="ADAL" clId="{EB36B443-28A9-674E-B09F-0E2EFDB09DB2}" dt="2023-04-28T03:10:56.227" v="8305" actId="692"/>
          <ac:spMkLst>
            <pc:docMk/>
            <pc:sldMk cId="3533741548" sldId="1029"/>
            <ac:spMk id="22" creationId="{F06692A8-67CE-EF4D-9129-FCD5CB0AD5A8}"/>
          </ac:spMkLst>
        </pc:spChg>
        <pc:graphicFrameChg chg="add del mod modGraphic">
          <ac:chgData name="Gohil, Vasudev" userId="37215192-344f-43bc-bf78-f2b31a4e7220" providerId="ADAL" clId="{EB36B443-28A9-674E-B09F-0E2EFDB09DB2}" dt="2023-04-28T03:01:20.626" v="8008" actId="478"/>
          <ac:graphicFrameMkLst>
            <pc:docMk/>
            <pc:sldMk cId="3533741548" sldId="1029"/>
            <ac:graphicFrameMk id="16" creationId="{688848A6-7EF0-5955-3EB1-604D52B0B7D0}"/>
          </ac:graphicFrameMkLst>
        </pc:graphicFrameChg>
        <pc:picChg chg="add mod">
          <ac:chgData name="Gohil, Vasudev" userId="37215192-344f-43bc-bf78-f2b31a4e7220" providerId="ADAL" clId="{EB36B443-28A9-674E-B09F-0E2EFDB09DB2}" dt="2023-04-28T02:59:05.947" v="7931" actId="1076"/>
          <ac:picMkLst>
            <pc:docMk/>
            <pc:sldMk cId="3533741548" sldId="1029"/>
            <ac:picMk id="4" creationId="{0EC4C88D-3493-360D-1B37-1B169F865EFD}"/>
          </ac:picMkLst>
        </pc:picChg>
        <pc:picChg chg="add del mod">
          <ac:chgData name="Gohil, Vasudev" userId="37215192-344f-43bc-bf78-f2b31a4e7220" providerId="ADAL" clId="{EB36B443-28A9-674E-B09F-0E2EFDB09DB2}" dt="2023-04-28T03:03:47.857" v="8071" actId="478"/>
          <ac:picMkLst>
            <pc:docMk/>
            <pc:sldMk cId="3533741548" sldId="1029"/>
            <ac:picMk id="20" creationId="{FA08C391-F8BC-3DE9-B013-CB7F9CD702FD}"/>
          </ac:picMkLst>
        </pc:picChg>
        <pc:picChg chg="add mod">
          <ac:chgData name="Gohil, Vasudev" userId="37215192-344f-43bc-bf78-f2b31a4e7220" providerId="ADAL" clId="{EB36B443-28A9-674E-B09F-0E2EFDB09DB2}" dt="2023-04-28T03:11:05.076" v="8306" actId="1076"/>
          <ac:picMkLst>
            <pc:docMk/>
            <pc:sldMk cId="3533741548" sldId="1029"/>
            <ac:picMk id="23" creationId="{4E5545C3-4209-BEE4-360E-D761EB76BACD}"/>
          </ac:picMkLst>
        </pc:picChg>
      </pc:sldChg>
      <pc:sldChg chg="addSp delSp modSp new mod">
        <pc:chgData name="Gohil, Vasudev" userId="37215192-344f-43bc-bf78-f2b31a4e7220" providerId="ADAL" clId="{EB36B443-28A9-674E-B09F-0E2EFDB09DB2}" dt="2023-04-28T17:43:09.911" v="9509" actId="20577"/>
        <pc:sldMkLst>
          <pc:docMk/>
          <pc:sldMk cId="723033205" sldId="1030"/>
        </pc:sldMkLst>
        <pc:spChg chg="mod">
          <ac:chgData name="Gohil, Vasudev" userId="37215192-344f-43bc-bf78-f2b31a4e7220" providerId="ADAL" clId="{EB36B443-28A9-674E-B09F-0E2EFDB09DB2}" dt="2023-04-28T04:44:01.023" v="9068" actId="20577"/>
          <ac:spMkLst>
            <pc:docMk/>
            <pc:sldMk cId="723033205" sldId="1030"/>
            <ac:spMk id="2" creationId="{49B49D50-9457-DDCD-AE6B-9F7B6A33D211}"/>
          </ac:spMkLst>
        </pc:spChg>
        <pc:spChg chg="mod">
          <ac:chgData name="Gohil, Vasudev" userId="37215192-344f-43bc-bf78-f2b31a4e7220" providerId="ADAL" clId="{EB36B443-28A9-674E-B09F-0E2EFDB09DB2}" dt="2023-04-28T17:43:09.911" v="9509" actId="20577"/>
          <ac:spMkLst>
            <pc:docMk/>
            <pc:sldMk cId="723033205" sldId="1030"/>
            <ac:spMk id="3" creationId="{CAFC6342-2048-E400-31BF-9724C946DD63}"/>
          </ac:spMkLst>
        </pc:spChg>
        <pc:spChg chg="add del mod">
          <ac:chgData name="Gohil, Vasudev" userId="37215192-344f-43bc-bf78-f2b31a4e7220" providerId="ADAL" clId="{EB36B443-28A9-674E-B09F-0E2EFDB09DB2}" dt="2023-04-28T04:45:22.302" v="9081"/>
          <ac:spMkLst>
            <pc:docMk/>
            <pc:sldMk cId="723033205" sldId="1030"/>
            <ac:spMk id="5" creationId="{78D4421F-37C3-BD80-5EA0-1F1F2E0528A9}"/>
          </ac:spMkLst>
        </pc:spChg>
        <pc:graphicFrameChg chg="add del mod">
          <ac:chgData name="Gohil, Vasudev" userId="37215192-344f-43bc-bf78-f2b31a4e7220" providerId="ADAL" clId="{EB36B443-28A9-674E-B09F-0E2EFDB09DB2}" dt="2023-04-28T04:45:22.302" v="9081"/>
          <ac:graphicFrameMkLst>
            <pc:docMk/>
            <pc:sldMk cId="723033205" sldId="1030"/>
            <ac:graphicFrameMk id="4" creationId="{C843A47C-28FE-F06E-FB66-4786DEA0DA6E}"/>
          </ac:graphicFrameMkLst>
        </pc:graphicFrameChg>
      </pc:sldChg>
      <pc:sldChg chg="addSp delSp modSp add del mod modAnim">
        <pc:chgData name="Gohil, Vasudev" userId="37215192-344f-43bc-bf78-f2b31a4e7220" providerId="ADAL" clId="{EB36B443-28A9-674E-B09F-0E2EFDB09DB2}" dt="2023-04-28T04:41:14.999" v="9055" actId="2696"/>
        <pc:sldMkLst>
          <pc:docMk/>
          <pc:sldMk cId="772156039" sldId="1030"/>
        </pc:sldMkLst>
        <pc:spChg chg="mod">
          <ac:chgData name="Gohil, Vasudev" userId="37215192-344f-43bc-bf78-f2b31a4e7220" providerId="ADAL" clId="{EB36B443-28A9-674E-B09F-0E2EFDB09DB2}" dt="2023-04-28T04:06:21.208" v="8403" actId="20577"/>
          <ac:spMkLst>
            <pc:docMk/>
            <pc:sldMk cId="772156039" sldId="1030"/>
            <ac:spMk id="2" creationId="{3339D651-8603-B8D3-12D1-5859D7ABBBBB}"/>
          </ac:spMkLst>
        </pc:spChg>
        <pc:spChg chg="del">
          <ac:chgData name="Gohil, Vasudev" userId="37215192-344f-43bc-bf78-f2b31a4e7220" providerId="ADAL" clId="{EB36B443-28A9-674E-B09F-0E2EFDB09DB2}" dt="2023-04-28T04:06:24.642" v="8404" actId="478"/>
          <ac:spMkLst>
            <pc:docMk/>
            <pc:sldMk cId="772156039" sldId="1030"/>
            <ac:spMk id="3" creationId="{D7122EAA-3FB4-DE5E-24F8-01B8D75968DF}"/>
          </ac:spMkLst>
        </pc:spChg>
        <pc:spChg chg="add del mod">
          <ac:chgData name="Gohil, Vasudev" userId="37215192-344f-43bc-bf78-f2b31a4e7220" providerId="ADAL" clId="{EB36B443-28A9-674E-B09F-0E2EFDB09DB2}" dt="2023-04-28T04:06:26.733" v="8405" actId="478"/>
          <ac:spMkLst>
            <pc:docMk/>
            <pc:sldMk cId="772156039" sldId="1030"/>
            <ac:spMk id="5" creationId="{A97DF37E-A185-BF75-41CE-AA3381A40E25}"/>
          </ac:spMkLst>
        </pc:spChg>
      </pc:sldChg>
      <pc:sldChg chg="add">
        <pc:chgData name="Gohil, Vasudev" userId="37215192-344f-43bc-bf78-f2b31a4e7220" providerId="ADAL" clId="{EB36B443-28A9-674E-B09F-0E2EFDB09DB2}" dt="2023-04-28T20:08:44.875" v="10203"/>
        <pc:sldMkLst>
          <pc:docMk/>
          <pc:sldMk cId="605918725" sldId="1031"/>
        </pc:sldMkLst>
      </pc:sldChg>
      <pc:sldChg chg="new del">
        <pc:chgData name="Gohil, Vasudev" userId="37215192-344f-43bc-bf78-f2b31a4e7220" providerId="ADAL" clId="{EB36B443-28A9-674E-B09F-0E2EFDB09DB2}" dt="2023-04-28T04:41:49.388" v="9056" actId="2696"/>
        <pc:sldMkLst>
          <pc:docMk/>
          <pc:sldMk cId="1296538702" sldId="1031"/>
        </pc:sldMkLst>
      </pc:sldChg>
      <pc:sldChg chg="add del modAnim">
        <pc:chgData name="Gohil, Vasudev" userId="37215192-344f-43bc-bf78-f2b31a4e7220" providerId="ADAL" clId="{EB36B443-28A9-674E-B09F-0E2EFDB09DB2}" dt="2023-04-28T20:08:38.182" v="10202" actId="2696"/>
        <pc:sldMkLst>
          <pc:docMk/>
          <pc:sldMk cId="3192464441" sldId="1031"/>
        </pc:sldMkLst>
      </pc:sldChg>
      <pc:sldChg chg="add del modAnim">
        <pc:chgData name="Gohil, Vasudev" userId="37215192-344f-43bc-bf78-f2b31a4e7220" providerId="ADAL" clId="{EB36B443-28A9-674E-B09F-0E2EFDB09DB2}" dt="2023-04-28T20:08:38.182" v="10202" actId="2696"/>
        <pc:sldMkLst>
          <pc:docMk/>
          <pc:sldMk cId="107313840" sldId="1032"/>
        </pc:sldMkLst>
      </pc:sldChg>
      <pc:sldChg chg="add">
        <pc:chgData name="Gohil, Vasudev" userId="37215192-344f-43bc-bf78-f2b31a4e7220" providerId="ADAL" clId="{EB36B443-28A9-674E-B09F-0E2EFDB09DB2}" dt="2023-04-28T20:08:44.875" v="10203"/>
        <pc:sldMkLst>
          <pc:docMk/>
          <pc:sldMk cId="445879154" sldId="1032"/>
        </pc:sldMkLst>
      </pc:sldChg>
      <pc:sldChg chg="add del">
        <pc:chgData name="Gohil, Vasudev" userId="37215192-344f-43bc-bf78-f2b31a4e7220" providerId="ADAL" clId="{EB36B443-28A9-674E-B09F-0E2EFDB09DB2}" dt="2023-04-28T20:08:38.182" v="10202" actId="2696"/>
        <pc:sldMkLst>
          <pc:docMk/>
          <pc:sldMk cId="1650528467" sldId="1033"/>
        </pc:sldMkLst>
      </pc:sldChg>
      <pc:sldChg chg="add">
        <pc:chgData name="Gohil, Vasudev" userId="37215192-344f-43bc-bf78-f2b31a4e7220" providerId="ADAL" clId="{EB36B443-28A9-674E-B09F-0E2EFDB09DB2}" dt="2023-04-28T20:08:44.875" v="10203"/>
        <pc:sldMkLst>
          <pc:docMk/>
          <pc:sldMk cId="3583475681" sldId="1033"/>
        </pc:sldMkLst>
      </pc:sldChg>
      <pc:sldChg chg="addSp delSp modSp new del mod chgLayout">
        <pc:chgData name="Gohil, Vasudev" userId="37215192-344f-43bc-bf78-f2b31a4e7220" providerId="ADAL" clId="{EB36B443-28A9-674E-B09F-0E2EFDB09DB2}" dt="2023-04-28T17:41:44.780" v="9480" actId="2696"/>
        <pc:sldMkLst>
          <pc:docMk/>
          <pc:sldMk cId="730716000" sldId="1034"/>
        </pc:sldMkLst>
        <pc:spChg chg="del mod ord">
          <ac:chgData name="Gohil, Vasudev" userId="37215192-344f-43bc-bf78-f2b31a4e7220" providerId="ADAL" clId="{EB36B443-28A9-674E-B09F-0E2EFDB09DB2}" dt="2023-04-28T17:19:47.729" v="9393" actId="700"/>
          <ac:spMkLst>
            <pc:docMk/>
            <pc:sldMk cId="730716000" sldId="1034"/>
            <ac:spMk id="2" creationId="{C83E7CB1-36BE-BB14-6993-023FFD195DAC}"/>
          </ac:spMkLst>
        </pc:spChg>
        <pc:spChg chg="del mod ord">
          <ac:chgData name="Gohil, Vasudev" userId="37215192-344f-43bc-bf78-f2b31a4e7220" providerId="ADAL" clId="{EB36B443-28A9-674E-B09F-0E2EFDB09DB2}" dt="2023-04-28T17:19:47.729" v="9393" actId="700"/>
          <ac:spMkLst>
            <pc:docMk/>
            <pc:sldMk cId="730716000" sldId="1034"/>
            <ac:spMk id="3" creationId="{94844F1D-A902-FB1C-2084-465D4B04D955}"/>
          </ac:spMkLst>
        </pc:spChg>
        <pc:spChg chg="add mod ord">
          <ac:chgData name="Gohil, Vasudev" userId="37215192-344f-43bc-bf78-f2b31a4e7220" providerId="ADAL" clId="{EB36B443-28A9-674E-B09F-0E2EFDB09DB2}" dt="2023-04-28T17:19:55.736" v="9403" actId="207"/>
          <ac:spMkLst>
            <pc:docMk/>
            <pc:sldMk cId="730716000" sldId="1034"/>
            <ac:spMk id="4" creationId="{ACE68426-41CD-5978-6B7C-146C00993951}"/>
          </ac:spMkLst>
        </pc:spChg>
        <pc:spChg chg="add mod ord">
          <ac:chgData name="Gohil, Vasudev" userId="37215192-344f-43bc-bf78-f2b31a4e7220" providerId="ADAL" clId="{EB36B443-28A9-674E-B09F-0E2EFDB09DB2}" dt="2023-04-28T17:41:03.476" v="9478" actId="207"/>
          <ac:spMkLst>
            <pc:docMk/>
            <pc:sldMk cId="730716000" sldId="1034"/>
            <ac:spMk id="5" creationId="{09ED47DE-E076-ACB9-4A25-4F31A54E03BE}"/>
          </ac:spMkLst>
        </pc:spChg>
      </pc:sldChg>
      <pc:sldChg chg="modSp add modAnim">
        <pc:chgData name="Gohil, Vasudev" userId="37215192-344f-43bc-bf78-f2b31a4e7220" providerId="ADAL" clId="{EB36B443-28A9-674E-B09F-0E2EFDB09DB2}" dt="2023-04-28T17:49:37.076" v="9619" actId="20577"/>
        <pc:sldMkLst>
          <pc:docMk/>
          <pc:sldMk cId="2222284226" sldId="1189"/>
        </pc:sldMkLst>
        <pc:spChg chg="mod">
          <ac:chgData name="Gohil, Vasudev" userId="37215192-344f-43bc-bf78-f2b31a4e7220" providerId="ADAL" clId="{EB36B443-28A9-674E-B09F-0E2EFDB09DB2}" dt="2023-04-28T17:49:37.076" v="9619" actId="20577"/>
          <ac:spMkLst>
            <pc:docMk/>
            <pc:sldMk cId="2222284226" sldId="1189"/>
            <ac:spMk id="19" creationId="{989EB85C-E8A4-F482-9FB3-C4D4EB13810B}"/>
          </ac:spMkLst>
        </pc:spChg>
      </pc:sldChg>
      <pc:sldChg chg="addSp modSp add mod">
        <pc:chgData name="Gohil, Vasudev" userId="37215192-344f-43bc-bf78-f2b31a4e7220" providerId="ADAL" clId="{EB36B443-28A9-674E-B09F-0E2EFDB09DB2}" dt="2023-04-28T17:59:18.054" v="9903" actId="20577"/>
        <pc:sldMkLst>
          <pc:docMk/>
          <pc:sldMk cId="3971479458" sldId="1192"/>
        </pc:sldMkLst>
        <pc:spChg chg="add mod">
          <ac:chgData name="Gohil, Vasudev" userId="37215192-344f-43bc-bf78-f2b31a4e7220" providerId="ADAL" clId="{EB36B443-28A9-674E-B09F-0E2EFDB09DB2}" dt="2023-04-28T17:59:18.054" v="9903" actId="20577"/>
          <ac:spMkLst>
            <pc:docMk/>
            <pc:sldMk cId="3971479458" sldId="1192"/>
            <ac:spMk id="3" creationId="{D66C0E23-F563-C016-B91B-12C374FE9C2D}"/>
          </ac:spMkLst>
        </pc:spChg>
      </pc:sldChg>
      <pc:sldChg chg="add">
        <pc:chgData name="Gohil, Vasudev" userId="37215192-344f-43bc-bf78-f2b31a4e7220" providerId="ADAL" clId="{EB36B443-28A9-674E-B09F-0E2EFDB09DB2}" dt="2023-04-28T17:41:32.883" v="9479"/>
        <pc:sldMkLst>
          <pc:docMk/>
          <pc:sldMk cId="947188953" sldId="1193"/>
        </pc:sldMkLst>
      </pc:sldChg>
      <pc:sldChg chg="modSp new del mod">
        <pc:chgData name="Gohil, Vasudev" userId="37215192-344f-43bc-bf78-f2b31a4e7220" providerId="ADAL" clId="{EB36B443-28A9-674E-B09F-0E2EFDB09DB2}" dt="2023-04-28T17:46:05.672" v="9542" actId="2696"/>
        <pc:sldMkLst>
          <pc:docMk/>
          <pc:sldMk cId="3228990129" sldId="1194"/>
        </pc:sldMkLst>
        <pc:spChg chg="mod">
          <ac:chgData name="Gohil, Vasudev" userId="37215192-344f-43bc-bf78-f2b31a4e7220" providerId="ADAL" clId="{EB36B443-28A9-674E-B09F-0E2EFDB09DB2}" dt="2023-04-28T17:46:03.751" v="9541" actId="27636"/>
          <ac:spMkLst>
            <pc:docMk/>
            <pc:sldMk cId="3228990129" sldId="1194"/>
            <ac:spMk id="2" creationId="{617A5BFC-F955-48C3-AC83-E01812C11796}"/>
          </ac:spMkLst>
        </pc:spChg>
      </pc:sldChg>
      <pc:sldChg chg="addSp delSp modSp add mod modAnim">
        <pc:chgData name="Gohil, Vasudev" userId="37215192-344f-43bc-bf78-f2b31a4e7220" providerId="ADAL" clId="{EB36B443-28A9-674E-B09F-0E2EFDB09DB2}" dt="2023-04-28T17:55:26.911" v="9711" actId="20577"/>
        <pc:sldMkLst>
          <pc:docMk/>
          <pc:sldMk cId="1039361472" sldId="1195"/>
        </pc:sldMkLst>
        <pc:spChg chg="add mod">
          <ac:chgData name="Gohil, Vasudev" userId="37215192-344f-43bc-bf78-f2b31a4e7220" providerId="ADAL" clId="{EB36B443-28A9-674E-B09F-0E2EFDB09DB2}" dt="2023-04-28T17:48:07.731" v="9614" actId="1076"/>
          <ac:spMkLst>
            <pc:docMk/>
            <pc:sldMk cId="1039361472" sldId="1195"/>
            <ac:spMk id="3" creationId="{380BD169-1B51-523C-3E92-5E53E763D2AF}"/>
          </ac:spMkLst>
        </pc:spChg>
        <pc:spChg chg="del">
          <ac:chgData name="Gohil, Vasudev" userId="37215192-344f-43bc-bf78-f2b31a4e7220" providerId="ADAL" clId="{EB36B443-28A9-674E-B09F-0E2EFDB09DB2}" dt="2023-04-28T17:47:56.867" v="9611" actId="478"/>
          <ac:spMkLst>
            <pc:docMk/>
            <pc:sldMk cId="1039361472" sldId="1195"/>
            <ac:spMk id="4" creationId="{82A525A4-79AD-0AD2-95A2-D4ADDCF1D094}"/>
          </ac:spMkLst>
        </pc:spChg>
        <pc:graphicFrameChg chg="modGraphic">
          <ac:chgData name="Gohil, Vasudev" userId="37215192-344f-43bc-bf78-f2b31a4e7220" providerId="ADAL" clId="{EB36B443-28A9-674E-B09F-0E2EFDB09DB2}" dt="2023-04-28T17:55:26.911" v="9711" actId="20577"/>
          <ac:graphicFrameMkLst>
            <pc:docMk/>
            <pc:sldMk cId="1039361472" sldId="1195"/>
            <ac:graphicFrameMk id="5" creationId="{B5AF3B77-68F3-A460-C870-9888F2F79C8F}"/>
          </ac:graphicFrameMkLst>
        </pc:graphicFrameChg>
      </pc:sldChg>
      <pc:sldChg chg="modSp add mod">
        <pc:chgData name="Gohil, Vasudev" userId="37215192-344f-43bc-bf78-f2b31a4e7220" providerId="ADAL" clId="{EB36B443-28A9-674E-B09F-0E2EFDB09DB2}" dt="2023-04-28T17:55:40.425" v="9712" actId="255"/>
        <pc:sldMkLst>
          <pc:docMk/>
          <pc:sldMk cId="1379237903" sldId="1196"/>
        </pc:sldMkLst>
        <pc:spChg chg="mod">
          <ac:chgData name="Gohil, Vasudev" userId="37215192-344f-43bc-bf78-f2b31a4e7220" providerId="ADAL" clId="{EB36B443-28A9-674E-B09F-0E2EFDB09DB2}" dt="2023-04-28T17:55:40.425" v="9712" actId="255"/>
          <ac:spMkLst>
            <pc:docMk/>
            <pc:sldMk cId="1379237903" sldId="1196"/>
            <ac:spMk id="3" creationId="{CAFC6342-2048-E400-31BF-9724C946DD63}"/>
          </ac:spMkLst>
        </pc:spChg>
      </pc:sldChg>
      <pc:sldChg chg="addSp delSp modSp new mod">
        <pc:chgData name="Gohil, Vasudev" userId="37215192-344f-43bc-bf78-f2b31a4e7220" providerId="ADAL" clId="{EB36B443-28A9-674E-B09F-0E2EFDB09DB2}" dt="2023-04-28T20:00:44.439" v="10201" actId="1076"/>
        <pc:sldMkLst>
          <pc:docMk/>
          <pc:sldMk cId="1266193850" sldId="1197"/>
        </pc:sldMkLst>
        <pc:spChg chg="mod">
          <ac:chgData name="Gohil, Vasudev" userId="37215192-344f-43bc-bf78-f2b31a4e7220" providerId="ADAL" clId="{EB36B443-28A9-674E-B09F-0E2EFDB09DB2}" dt="2023-04-28T19:53:25.881" v="9952" actId="20577"/>
          <ac:spMkLst>
            <pc:docMk/>
            <pc:sldMk cId="1266193850" sldId="1197"/>
            <ac:spMk id="2" creationId="{014A9F61-F3D4-26D8-BAA4-ED6654D05F03}"/>
          </ac:spMkLst>
        </pc:spChg>
        <pc:spChg chg="mod">
          <ac:chgData name="Gohil, Vasudev" userId="37215192-344f-43bc-bf78-f2b31a4e7220" providerId="ADAL" clId="{EB36B443-28A9-674E-B09F-0E2EFDB09DB2}" dt="2023-04-28T19:59:39.510" v="10112" actId="20577"/>
          <ac:spMkLst>
            <pc:docMk/>
            <pc:sldMk cId="1266193850" sldId="1197"/>
            <ac:spMk id="3" creationId="{FF51D773-F09F-5C23-17DA-D59862D47F33}"/>
          </ac:spMkLst>
        </pc:spChg>
        <pc:spChg chg="add del mod">
          <ac:chgData name="Gohil, Vasudev" userId="37215192-344f-43bc-bf78-f2b31a4e7220" providerId="ADAL" clId="{EB36B443-28A9-674E-B09F-0E2EFDB09DB2}" dt="2023-04-28T20:00:28.784" v="10198" actId="478"/>
          <ac:spMkLst>
            <pc:docMk/>
            <pc:sldMk cId="1266193850" sldId="1197"/>
            <ac:spMk id="5" creationId="{B313AD74-0D74-988C-144C-7823396AB950}"/>
          </ac:spMkLst>
        </pc:spChg>
        <pc:spChg chg="add mod">
          <ac:chgData name="Gohil, Vasudev" userId="37215192-344f-43bc-bf78-f2b31a4e7220" providerId="ADAL" clId="{EB36B443-28A9-674E-B09F-0E2EFDB09DB2}" dt="2023-04-28T20:00:39.294" v="10200" actId="1076"/>
          <ac:spMkLst>
            <pc:docMk/>
            <pc:sldMk cId="1266193850" sldId="1197"/>
            <ac:spMk id="6" creationId="{6FDE52C1-FC70-EB52-820A-E952AF5DA0B9}"/>
          </ac:spMkLst>
        </pc:spChg>
        <pc:picChg chg="add mod">
          <ac:chgData name="Gohil, Vasudev" userId="37215192-344f-43bc-bf78-f2b31a4e7220" providerId="ADAL" clId="{EB36B443-28A9-674E-B09F-0E2EFDB09DB2}" dt="2023-04-28T20:00:44.439" v="10201" actId="1076"/>
          <ac:picMkLst>
            <pc:docMk/>
            <pc:sldMk cId="1266193850" sldId="1197"/>
            <ac:picMk id="4" creationId="{1406AC12-9D56-E806-750F-492AFCC3EF4B}"/>
          </ac:picMkLst>
        </pc:picChg>
      </pc:sldChg>
      <pc:sldMasterChg chg="add del addSldLayout delSldLayout">
        <pc:chgData name="Gohil, Vasudev" userId="37215192-344f-43bc-bf78-f2b31a4e7220" providerId="ADAL" clId="{EB36B443-28A9-674E-B09F-0E2EFDB09DB2}" dt="2023-04-09T06:13:45.496" v="2039" actId="700"/>
        <pc:sldMasterMkLst>
          <pc:docMk/>
          <pc:sldMasterMk cId="2460954070" sldId="2147483660"/>
        </pc:sldMasterMkLst>
        <pc:sldLayoutChg chg="add del">
          <pc:chgData name="Gohil, Vasudev" userId="37215192-344f-43bc-bf78-f2b31a4e7220" providerId="ADAL" clId="{EB36B443-28A9-674E-B09F-0E2EFDB09DB2}" dt="2023-04-09T06:13:45.496" v="2039" actId="700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Gohil, Vasudev" userId="37215192-344f-43bc-bf78-f2b31a4e7220" providerId="ADAL" clId="{EB36B443-28A9-674E-B09F-0E2EFDB09DB2}" dt="2023-04-09T06:13:45.496" v="2039" actId="700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Gohil, Vasudev" userId="37215192-344f-43bc-bf78-f2b31a4e7220" providerId="ADAL" clId="{EB36B443-28A9-674E-B09F-0E2EFDB09DB2}" dt="2023-04-09T06:13:45.496" v="2039" actId="700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Gohil, Vasudev" userId="37215192-344f-43bc-bf78-f2b31a4e7220" providerId="ADAL" clId="{EB36B443-28A9-674E-B09F-0E2EFDB09DB2}" dt="2023-04-09T06:13:45.496" v="2039" actId="700"/>
          <pc:sldLayoutMkLst>
            <pc:docMk/>
            <pc:sldMasterMk cId="2460954070" sldId="2147483660"/>
            <pc:sldLayoutMk cId="1203092039" sldId="2147483676"/>
          </pc:sldLayoutMkLst>
        </pc:sldLayoutChg>
        <pc:sldLayoutChg chg="add del">
          <pc:chgData name="Gohil, Vasudev" userId="37215192-344f-43bc-bf78-f2b31a4e7220" providerId="ADAL" clId="{EB36B443-28A9-674E-B09F-0E2EFDB09DB2}" dt="2023-04-09T06:13:45.496" v="2039" actId="700"/>
          <pc:sldLayoutMkLst>
            <pc:docMk/>
            <pc:sldMasterMk cId="2460954070" sldId="2147483660"/>
            <pc:sldLayoutMk cId="3733172339" sldId="2147483677"/>
          </pc:sldLayoutMkLst>
        </pc:sldLayoutChg>
        <pc:sldLayoutChg chg="add del">
          <pc:chgData name="Gohil, Vasudev" userId="37215192-344f-43bc-bf78-f2b31a4e7220" providerId="ADAL" clId="{EB36B443-28A9-674E-B09F-0E2EFDB09DB2}" dt="2023-04-09T06:13:45.496" v="2039" actId="700"/>
          <pc:sldLayoutMkLst>
            <pc:docMk/>
            <pc:sldMasterMk cId="2460954070" sldId="2147483660"/>
            <pc:sldLayoutMk cId="3210312558" sldId="2147483678"/>
          </pc:sldLayoutMkLst>
        </pc:sldLayoutChg>
        <pc:sldLayoutChg chg="add del">
          <pc:chgData name="Gohil, Vasudev" userId="37215192-344f-43bc-bf78-f2b31a4e7220" providerId="ADAL" clId="{EB36B443-28A9-674E-B09F-0E2EFDB09DB2}" dt="2023-04-09T06:13:45.496" v="2039" actId="700"/>
          <pc:sldLayoutMkLst>
            <pc:docMk/>
            <pc:sldMasterMk cId="2460954070" sldId="2147483660"/>
            <pc:sldLayoutMk cId="3146388984" sldId="2147483679"/>
          </pc:sldLayoutMkLst>
        </pc:sldLayoutChg>
        <pc:sldLayoutChg chg="add del">
          <pc:chgData name="Gohil, Vasudev" userId="37215192-344f-43bc-bf78-f2b31a4e7220" providerId="ADAL" clId="{EB36B443-28A9-674E-B09F-0E2EFDB09DB2}" dt="2023-04-09T06:13:45.496" v="2039" actId="700"/>
          <pc:sldLayoutMkLst>
            <pc:docMk/>
            <pc:sldMasterMk cId="2460954070" sldId="2147483660"/>
            <pc:sldLayoutMk cId="3171841454" sldId="2147483680"/>
          </pc:sldLayoutMkLst>
        </pc:sldLayoutChg>
        <pc:sldLayoutChg chg="add del">
          <pc:chgData name="Gohil, Vasudev" userId="37215192-344f-43bc-bf78-f2b31a4e7220" providerId="ADAL" clId="{EB36B443-28A9-674E-B09F-0E2EFDB09DB2}" dt="2023-04-09T06:13:45.496" v="2039" actId="700"/>
          <pc:sldLayoutMkLst>
            <pc:docMk/>
            <pc:sldMasterMk cId="2460954070" sldId="2147483660"/>
            <pc:sldLayoutMk cId="1718958274" sldId="2147483681"/>
          </pc:sldLayoutMkLst>
        </pc:sldLayoutChg>
        <pc:sldLayoutChg chg="add del">
          <pc:chgData name="Gohil, Vasudev" userId="37215192-344f-43bc-bf78-f2b31a4e7220" providerId="ADAL" clId="{EB36B443-28A9-674E-B09F-0E2EFDB09DB2}" dt="2023-04-09T06:13:45.496" v="2039" actId="700"/>
          <pc:sldLayoutMkLst>
            <pc:docMk/>
            <pc:sldMasterMk cId="2460954070" sldId="2147483660"/>
            <pc:sldLayoutMk cId="2202905451" sldId="2147483682"/>
          </pc:sldLayoutMkLst>
        </pc:sldLayoutChg>
        <pc:sldLayoutChg chg="add del">
          <pc:chgData name="Gohil, Vasudev" userId="37215192-344f-43bc-bf78-f2b31a4e7220" providerId="ADAL" clId="{EB36B443-28A9-674E-B09F-0E2EFDB09DB2}" dt="2023-04-09T06:13:45.496" v="2039" actId="700"/>
          <pc:sldLayoutMkLst>
            <pc:docMk/>
            <pc:sldMasterMk cId="2460954070" sldId="2147483660"/>
            <pc:sldLayoutMk cId="3479445657" sldId="2147483683"/>
          </pc:sldLayoutMkLst>
        </pc:sldLayoutChg>
      </pc:sldMasterChg>
      <pc:sldMasterChg chg="del delSldLayout">
        <pc:chgData name="Gohil, Vasudev" userId="37215192-344f-43bc-bf78-f2b31a4e7220" providerId="ADAL" clId="{EB36B443-28A9-674E-B09F-0E2EFDB09DB2}" dt="2023-04-09T21:06:51.988" v="3371" actId="2696"/>
        <pc:sldMasterMkLst>
          <pc:docMk/>
          <pc:sldMasterMk cId="3021083396" sldId="2147483664"/>
        </pc:sldMasterMkLst>
        <pc:sldLayoutChg chg="del">
          <pc:chgData name="Gohil, Vasudev" userId="37215192-344f-43bc-bf78-f2b31a4e7220" providerId="ADAL" clId="{EB36B443-28A9-674E-B09F-0E2EFDB09DB2}" dt="2023-04-09T21:06:51.983" v="3360" actId="2696"/>
          <pc:sldLayoutMkLst>
            <pc:docMk/>
            <pc:sldMasterMk cId="3021083396" sldId="2147483664"/>
            <pc:sldLayoutMk cId="682519724" sldId="2147483665"/>
          </pc:sldLayoutMkLst>
        </pc:sldLayoutChg>
        <pc:sldLayoutChg chg="del">
          <pc:chgData name="Gohil, Vasudev" userId="37215192-344f-43bc-bf78-f2b31a4e7220" providerId="ADAL" clId="{EB36B443-28A9-674E-B09F-0E2EFDB09DB2}" dt="2023-04-09T21:06:51.984" v="3361" actId="2696"/>
          <pc:sldLayoutMkLst>
            <pc:docMk/>
            <pc:sldMasterMk cId="3021083396" sldId="2147483664"/>
            <pc:sldLayoutMk cId="927916205" sldId="2147483666"/>
          </pc:sldLayoutMkLst>
        </pc:sldLayoutChg>
        <pc:sldLayoutChg chg="del">
          <pc:chgData name="Gohil, Vasudev" userId="37215192-344f-43bc-bf78-f2b31a4e7220" providerId="ADAL" clId="{EB36B443-28A9-674E-B09F-0E2EFDB09DB2}" dt="2023-04-09T21:06:51.984" v="3362" actId="2696"/>
          <pc:sldLayoutMkLst>
            <pc:docMk/>
            <pc:sldMasterMk cId="3021083396" sldId="2147483664"/>
            <pc:sldLayoutMk cId="3527024404" sldId="2147483667"/>
          </pc:sldLayoutMkLst>
        </pc:sldLayoutChg>
        <pc:sldLayoutChg chg="del">
          <pc:chgData name="Gohil, Vasudev" userId="37215192-344f-43bc-bf78-f2b31a4e7220" providerId="ADAL" clId="{EB36B443-28A9-674E-B09F-0E2EFDB09DB2}" dt="2023-04-09T21:06:51.984" v="3363" actId="2696"/>
          <pc:sldLayoutMkLst>
            <pc:docMk/>
            <pc:sldMasterMk cId="3021083396" sldId="2147483664"/>
            <pc:sldLayoutMk cId="4016854459" sldId="2147483668"/>
          </pc:sldLayoutMkLst>
        </pc:sldLayoutChg>
        <pc:sldLayoutChg chg="del">
          <pc:chgData name="Gohil, Vasudev" userId="37215192-344f-43bc-bf78-f2b31a4e7220" providerId="ADAL" clId="{EB36B443-28A9-674E-B09F-0E2EFDB09DB2}" dt="2023-04-09T21:06:51.985" v="3364" actId="2696"/>
          <pc:sldLayoutMkLst>
            <pc:docMk/>
            <pc:sldMasterMk cId="3021083396" sldId="2147483664"/>
            <pc:sldLayoutMk cId="3276950593" sldId="2147483669"/>
          </pc:sldLayoutMkLst>
        </pc:sldLayoutChg>
        <pc:sldLayoutChg chg="del">
          <pc:chgData name="Gohil, Vasudev" userId="37215192-344f-43bc-bf78-f2b31a4e7220" providerId="ADAL" clId="{EB36B443-28A9-674E-B09F-0E2EFDB09DB2}" dt="2023-04-09T21:06:51.985" v="3365" actId="2696"/>
          <pc:sldLayoutMkLst>
            <pc:docMk/>
            <pc:sldMasterMk cId="3021083396" sldId="2147483664"/>
            <pc:sldLayoutMk cId="1002388620" sldId="2147483670"/>
          </pc:sldLayoutMkLst>
        </pc:sldLayoutChg>
        <pc:sldLayoutChg chg="del">
          <pc:chgData name="Gohil, Vasudev" userId="37215192-344f-43bc-bf78-f2b31a4e7220" providerId="ADAL" clId="{EB36B443-28A9-674E-B09F-0E2EFDB09DB2}" dt="2023-04-09T21:06:51.986" v="3366" actId="2696"/>
          <pc:sldLayoutMkLst>
            <pc:docMk/>
            <pc:sldMasterMk cId="3021083396" sldId="2147483664"/>
            <pc:sldLayoutMk cId="3605095434" sldId="2147483671"/>
          </pc:sldLayoutMkLst>
        </pc:sldLayoutChg>
        <pc:sldLayoutChg chg="del">
          <pc:chgData name="Gohil, Vasudev" userId="37215192-344f-43bc-bf78-f2b31a4e7220" providerId="ADAL" clId="{EB36B443-28A9-674E-B09F-0E2EFDB09DB2}" dt="2023-04-09T21:06:51.986" v="3367" actId="2696"/>
          <pc:sldLayoutMkLst>
            <pc:docMk/>
            <pc:sldMasterMk cId="3021083396" sldId="2147483664"/>
            <pc:sldLayoutMk cId="2901644270" sldId="2147483672"/>
          </pc:sldLayoutMkLst>
        </pc:sldLayoutChg>
        <pc:sldLayoutChg chg="del">
          <pc:chgData name="Gohil, Vasudev" userId="37215192-344f-43bc-bf78-f2b31a4e7220" providerId="ADAL" clId="{EB36B443-28A9-674E-B09F-0E2EFDB09DB2}" dt="2023-04-09T21:06:51.986" v="3368" actId="2696"/>
          <pc:sldLayoutMkLst>
            <pc:docMk/>
            <pc:sldMasterMk cId="3021083396" sldId="2147483664"/>
            <pc:sldLayoutMk cId="3780741654" sldId="2147483673"/>
          </pc:sldLayoutMkLst>
        </pc:sldLayoutChg>
        <pc:sldLayoutChg chg="del">
          <pc:chgData name="Gohil, Vasudev" userId="37215192-344f-43bc-bf78-f2b31a4e7220" providerId="ADAL" clId="{EB36B443-28A9-674E-B09F-0E2EFDB09DB2}" dt="2023-04-09T21:06:51.987" v="3369" actId="2696"/>
          <pc:sldLayoutMkLst>
            <pc:docMk/>
            <pc:sldMasterMk cId="3021083396" sldId="2147483664"/>
            <pc:sldLayoutMk cId="3643131568" sldId="2147483674"/>
          </pc:sldLayoutMkLst>
        </pc:sldLayoutChg>
        <pc:sldLayoutChg chg="del">
          <pc:chgData name="Gohil, Vasudev" userId="37215192-344f-43bc-bf78-f2b31a4e7220" providerId="ADAL" clId="{EB36B443-28A9-674E-B09F-0E2EFDB09DB2}" dt="2023-04-09T21:06:51.987" v="3370" actId="2696"/>
          <pc:sldLayoutMkLst>
            <pc:docMk/>
            <pc:sldMasterMk cId="3021083396" sldId="2147483664"/>
            <pc:sldLayoutMk cId="810891581" sldId="2147483675"/>
          </pc:sldLayoutMkLst>
        </pc:sldLayoutChg>
      </pc:sldMasterChg>
      <pc:sldMasterChg chg="modSldLayout">
        <pc:chgData name="Gohil, Vasudev" userId="37215192-344f-43bc-bf78-f2b31a4e7220" providerId="ADAL" clId="{EB36B443-28A9-674E-B09F-0E2EFDB09DB2}" dt="2023-04-28T20:09:10.479" v="10205" actId="20577"/>
        <pc:sldMasterMkLst>
          <pc:docMk/>
          <pc:sldMasterMk cId="3563086784" sldId="2147483684"/>
        </pc:sldMasterMkLst>
        <pc:sldLayoutChg chg="modSp mod">
          <pc:chgData name="Gohil, Vasudev" userId="37215192-344f-43bc-bf78-f2b31a4e7220" providerId="ADAL" clId="{EB36B443-28A9-674E-B09F-0E2EFDB09DB2}" dt="2023-04-28T20:09:10.479" v="10205" actId="20577"/>
          <pc:sldLayoutMkLst>
            <pc:docMk/>
            <pc:sldMasterMk cId="3563086784" sldId="2147483684"/>
            <pc:sldLayoutMk cId="1119990503" sldId="2147483686"/>
          </pc:sldLayoutMkLst>
          <pc:spChg chg="mod">
            <ac:chgData name="Gohil, Vasudev" userId="37215192-344f-43bc-bf78-f2b31a4e7220" providerId="ADAL" clId="{EB36B443-28A9-674E-B09F-0E2EFDB09DB2}" dt="2023-04-28T20:09:10.479" v="10205" actId="20577"/>
            <ac:spMkLst>
              <pc:docMk/>
              <pc:sldMasterMk cId="3563086784" sldId="2147483684"/>
              <pc:sldLayoutMk cId="1119990503" sldId="2147483686"/>
              <ac:spMk id="9" creationId="{00000000-0000-0000-0000-000000000000}"/>
            </ac:spMkLst>
          </pc:spChg>
        </pc:sldLayoutChg>
      </pc:sldMasterChg>
    </pc:docChg>
  </pc:docChgLst>
  <pc:docChgLst>
    <pc:chgData name="Gohil, Vasudev" userId="S::gohil.vasudev@tamu.edu::37215192-344f-43bc-bf78-f2b31a4e7220" providerId="AD" clId="Web-{A38105A5-85C3-FB45-7677-C603B7DEF0E1}"/>
    <pc:docChg chg="mod">
      <pc:chgData name="Gohil, Vasudev" userId="S::gohil.vasudev@tamu.edu::37215192-344f-43bc-bf78-f2b31a4e7220" providerId="AD" clId="Web-{A38105A5-85C3-FB45-7677-C603B7DEF0E1}" dt="2023-03-30T19:26:17.280" v="1"/>
      <pc:docMkLst>
        <pc:docMk/>
      </pc:docMkLst>
      <pc:sldChg chg="modCm">
        <pc:chgData name="Gohil, Vasudev" userId="S::gohil.vasudev@tamu.edu::37215192-344f-43bc-bf78-f2b31a4e7220" providerId="AD" clId="Web-{A38105A5-85C3-FB45-7677-C603B7DEF0E1}" dt="2023-03-30T19:26:17.280" v="1"/>
        <pc:sldMkLst>
          <pc:docMk/>
          <pc:sldMk cId="4065096332" sldId="264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">
              <pc226:chgData name="Gohil, Vasudev" userId="S::gohil.vasudev@tamu.edu::37215192-344f-43bc-bf78-f2b31a4e7220" providerId="AD" clId="Web-{A38105A5-85C3-FB45-7677-C603B7DEF0E1}" dt="2023-03-30T19:26:17.280" v="1"/>
              <pc2:cmMkLst xmlns:pc2="http://schemas.microsoft.com/office/powerpoint/2019/9/main/command">
                <pc:docMk/>
                <pc:sldMk cId="4065096332" sldId="264"/>
                <pc2:cmMk id="{BD1EB6E1-166B-4B48-8036-6C83F293D48A}"/>
              </pc2:cmMkLst>
              <pc226:cmRplyChg chg="add">
                <pc226:chgData name="Gohil, Vasudev" userId="S::gohil.vasudev@tamu.edu::37215192-344f-43bc-bf78-f2b31a4e7220" providerId="AD" clId="Web-{A38105A5-85C3-FB45-7677-C603B7DEF0E1}" dt="2023-03-30T19:26:17.280" v="1"/>
                <pc2:cmRplyMkLst xmlns:pc2="http://schemas.microsoft.com/office/powerpoint/2019/9/main/command">
                  <pc:docMk/>
                  <pc:sldMk cId="4065096332" sldId="264"/>
                  <pc2:cmMk id="{BD1EB6E1-166B-4B48-8036-6C83F293D48A}"/>
                  <pc2:cmRplyMk id="{7C7C6D15-8B73-4AA0-8CEB-1BD6CE465601}"/>
                </pc2:cmRplyMkLst>
              </pc226:cmRplyChg>
            </pc226:cmChg>
          </p:ext>
        </pc:extLst>
      </pc:sldChg>
    </pc:docChg>
  </pc:docChgLst>
  <pc:docChgLst>
    <pc:chgData name="Gohil, Vasudev" userId="S::gohil.vasudev@tamu.edu::37215192-344f-43bc-bf78-f2b31a4e7220" providerId="AD" clId="Web-{4EE524EC-44DF-4F9F-9BD0-65A8E3FEBE59}"/>
    <pc:docChg chg="addSld delSld modSld addMainMaster modMainMaster">
      <pc:chgData name="Gohil, Vasudev" userId="S::gohil.vasudev@tamu.edu::37215192-344f-43bc-bf78-f2b31a4e7220" providerId="AD" clId="Web-{4EE524EC-44DF-4F9F-9BD0-65A8E3FEBE59}" dt="2023-03-29T21:09:33.563" v="64"/>
      <pc:docMkLst>
        <pc:docMk/>
      </pc:docMkLst>
      <pc:sldChg chg="del">
        <pc:chgData name="Gohil, Vasudev" userId="S::gohil.vasudev@tamu.edu::37215192-344f-43bc-bf78-f2b31a4e7220" providerId="AD" clId="Web-{4EE524EC-44DF-4F9F-9BD0-65A8E3FEBE59}" dt="2023-03-29T21:03:16.473" v="39"/>
        <pc:sldMkLst>
          <pc:docMk/>
          <pc:sldMk cId="109857222" sldId="256"/>
        </pc:sldMkLst>
      </pc:sldChg>
      <pc:sldChg chg="modSp add">
        <pc:chgData name="Gohil, Vasudev" userId="S::gohil.vasudev@tamu.edu::37215192-344f-43bc-bf78-f2b31a4e7220" providerId="AD" clId="Web-{4EE524EC-44DF-4F9F-9BD0-65A8E3FEBE59}" dt="2023-03-29T21:03:12.738" v="38" actId="20577"/>
        <pc:sldMkLst>
          <pc:docMk/>
          <pc:sldMk cId="1789107127" sldId="257"/>
        </pc:sldMkLst>
        <pc:spChg chg="mod">
          <ac:chgData name="Gohil, Vasudev" userId="S::gohil.vasudev@tamu.edu::37215192-344f-43bc-bf78-f2b31a4e7220" providerId="AD" clId="Web-{4EE524EC-44DF-4F9F-9BD0-65A8E3FEBE59}" dt="2023-03-29T21:03:12.738" v="38" actId="20577"/>
          <ac:spMkLst>
            <pc:docMk/>
            <pc:sldMk cId="1789107127" sldId="257"/>
            <ac:spMk id="7170" creationId="{F35FBF93-2676-4C42-82C7-32312DC7BF43}"/>
          </ac:spMkLst>
        </pc:spChg>
      </pc:sldChg>
      <pc:sldChg chg="new">
        <pc:chgData name="Gohil, Vasudev" userId="S::gohil.vasudev@tamu.edu::37215192-344f-43bc-bf78-f2b31a4e7220" providerId="AD" clId="Web-{4EE524EC-44DF-4F9F-9BD0-65A8E3FEBE59}" dt="2023-03-29T21:03:20.989" v="40"/>
        <pc:sldMkLst>
          <pc:docMk/>
          <pc:sldMk cId="2819012310" sldId="258"/>
        </pc:sldMkLst>
      </pc:sldChg>
      <pc:sldChg chg="modSp add">
        <pc:chgData name="Gohil, Vasudev" userId="S::gohil.vasudev@tamu.edu::37215192-344f-43bc-bf78-f2b31a4e7220" providerId="AD" clId="Web-{4EE524EC-44DF-4F9F-9BD0-65A8E3FEBE59}" dt="2023-03-29T21:04:52.835" v="58" actId="14100"/>
        <pc:sldMkLst>
          <pc:docMk/>
          <pc:sldMk cId="1921431338" sldId="259"/>
        </pc:sldMkLst>
        <pc:spChg chg="mod">
          <ac:chgData name="Gohil, Vasudev" userId="S::gohil.vasudev@tamu.edu::37215192-344f-43bc-bf78-f2b31a4e7220" providerId="AD" clId="Web-{4EE524EC-44DF-4F9F-9BD0-65A8E3FEBE59}" dt="2023-03-29T21:04:52.835" v="58" actId="14100"/>
          <ac:spMkLst>
            <pc:docMk/>
            <pc:sldMk cId="1921431338" sldId="259"/>
            <ac:spMk id="8195" creationId="{BD0DB2CA-2149-0840-A056-05C961EB592F}"/>
          </ac:spMkLst>
        </pc:spChg>
      </pc:sldChg>
      <pc:sldChg chg="add">
        <pc:chgData name="Gohil, Vasudev" userId="S::gohil.vasudev@tamu.edu::37215192-344f-43bc-bf78-f2b31a4e7220" providerId="AD" clId="Web-{4EE524EC-44DF-4F9F-9BD0-65A8E3FEBE59}" dt="2023-03-29T21:08:01.591" v="59"/>
        <pc:sldMkLst>
          <pc:docMk/>
          <pc:sldMk cId="2897847842" sldId="260"/>
        </pc:sldMkLst>
      </pc:sldChg>
      <pc:sldChg chg="add">
        <pc:chgData name="Gohil, Vasudev" userId="S::gohil.vasudev@tamu.edu::37215192-344f-43bc-bf78-f2b31a4e7220" providerId="AD" clId="Web-{4EE524EC-44DF-4F9F-9BD0-65A8E3FEBE59}" dt="2023-03-29T21:08:01.763" v="60"/>
        <pc:sldMkLst>
          <pc:docMk/>
          <pc:sldMk cId="1582115914" sldId="261"/>
        </pc:sldMkLst>
      </pc:sldChg>
      <pc:sldChg chg="add">
        <pc:chgData name="Gohil, Vasudev" userId="S::gohil.vasudev@tamu.edu::37215192-344f-43bc-bf78-f2b31a4e7220" providerId="AD" clId="Web-{4EE524EC-44DF-4F9F-9BD0-65A8E3FEBE59}" dt="2023-03-29T21:08:01.779" v="61"/>
        <pc:sldMkLst>
          <pc:docMk/>
          <pc:sldMk cId="3698025325" sldId="262"/>
        </pc:sldMkLst>
      </pc:sldChg>
      <pc:sldChg chg="add">
        <pc:chgData name="Gohil, Vasudev" userId="S::gohil.vasudev@tamu.edu::37215192-344f-43bc-bf78-f2b31a4e7220" providerId="AD" clId="Web-{4EE524EC-44DF-4F9F-9BD0-65A8E3FEBE59}" dt="2023-03-29T21:09:33.469" v="62"/>
        <pc:sldMkLst>
          <pc:docMk/>
          <pc:sldMk cId="2970757254" sldId="263"/>
        </pc:sldMkLst>
      </pc:sldChg>
      <pc:sldChg chg="add">
        <pc:chgData name="Gohil, Vasudev" userId="S::gohil.vasudev@tamu.edu::37215192-344f-43bc-bf78-f2b31a4e7220" providerId="AD" clId="Web-{4EE524EC-44DF-4F9F-9BD0-65A8E3FEBE59}" dt="2023-03-29T21:09:33.532" v="63"/>
        <pc:sldMkLst>
          <pc:docMk/>
          <pc:sldMk cId="4065096332" sldId="264"/>
        </pc:sldMkLst>
      </pc:sldChg>
      <pc:sldChg chg="add">
        <pc:chgData name="Gohil, Vasudev" userId="S::gohil.vasudev@tamu.edu::37215192-344f-43bc-bf78-f2b31a4e7220" providerId="AD" clId="Web-{4EE524EC-44DF-4F9F-9BD0-65A8E3FEBE59}" dt="2023-03-29T21:09:33.563" v="64"/>
        <pc:sldMkLst>
          <pc:docMk/>
          <pc:sldMk cId="1090354018" sldId="265"/>
        </pc:sldMkLst>
      </pc:sldChg>
      <pc:sldMasterChg chg="modSldLayout">
        <pc:chgData name="Gohil, Vasudev" userId="S::gohil.vasudev@tamu.edu::37215192-344f-43bc-bf78-f2b31a4e7220" providerId="AD" clId="Web-{4EE524EC-44DF-4F9F-9BD0-65A8E3FEBE59}" dt="2023-03-29T21:01:43.689" v="0"/>
        <pc:sldMasterMkLst>
          <pc:docMk/>
          <pc:sldMasterMk cId="2460954070" sldId="2147483660"/>
        </pc:sldMasterMkLst>
        <pc:sldLayoutChg chg="replI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2460954070" sldId="2147483660"/>
            <pc:sldLayoutMk cId="1203092039" sldId="2147483676"/>
          </pc:sldLayoutMkLst>
        </pc:sldLayoutChg>
        <pc:sldLayoutChg chg="replI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2460954070" sldId="2147483660"/>
            <pc:sldLayoutMk cId="3733172339" sldId="2147483677"/>
          </pc:sldLayoutMkLst>
        </pc:sldLayoutChg>
        <pc:sldLayoutChg chg="replI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2460954070" sldId="2147483660"/>
            <pc:sldLayoutMk cId="3210312558" sldId="2147483678"/>
          </pc:sldLayoutMkLst>
        </pc:sldLayoutChg>
        <pc:sldLayoutChg chg="replI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2460954070" sldId="2147483660"/>
            <pc:sldLayoutMk cId="3146388984" sldId="2147483679"/>
          </pc:sldLayoutMkLst>
        </pc:sldLayoutChg>
        <pc:sldLayoutChg chg="replI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2460954070" sldId="2147483660"/>
            <pc:sldLayoutMk cId="3171841454" sldId="2147483680"/>
          </pc:sldLayoutMkLst>
        </pc:sldLayoutChg>
        <pc:sldLayoutChg chg="replI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2460954070" sldId="2147483660"/>
            <pc:sldLayoutMk cId="1718958274" sldId="2147483681"/>
          </pc:sldLayoutMkLst>
        </pc:sldLayoutChg>
        <pc:sldLayoutChg chg="replI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2460954070" sldId="2147483660"/>
            <pc:sldLayoutMk cId="2202905451" sldId="2147483682"/>
          </pc:sldLayoutMkLst>
        </pc:sldLayoutChg>
        <pc:sldLayoutChg chg="replI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2460954070" sldId="2147483660"/>
            <pc:sldLayoutMk cId="3479445657" sldId="2147483683"/>
          </pc:sldLayoutMkLst>
        </pc:sldLayoutChg>
      </pc:sldMasterChg>
      <pc:sldMasterChg chg="add addSldLayout">
        <pc:chgData name="Gohil, Vasudev" userId="S::gohil.vasudev@tamu.edu::37215192-344f-43bc-bf78-f2b31a4e7220" providerId="AD" clId="Web-{4EE524EC-44DF-4F9F-9BD0-65A8E3FEBE59}" dt="2023-03-29T21:01:43.689" v="0"/>
        <pc:sldMasterMkLst>
          <pc:docMk/>
          <pc:sldMasterMk cId="3021083396" sldId="2147483664"/>
        </pc:sldMasterMkLst>
        <pc:sldLayoutChg chg="ad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3021083396" sldId="2147483664"/>
            <pc:sldLayoutMk cId="682519724" sldId="2147483665"/>
          </pc:sldLayoutMkLst>
        </pc:sldLayoutChg>
        <pc:sldLayoutChg chg="ad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3021083396" sldId="2147483664"/>
            <pc:sldLayoutMk cId="927916205" sldId="2147483666"/>
          </pc:sldLayoutMkLst>
        </pc:sldLayoutChg>
        <pc:sldLayoutChg chg="ad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3021083396" sldId="2147483664"/>
            <pc:sldLayoutMk cId="3527024404" sldId="2147483667"/>
          </pc:sldLayoutMkLst>
        </pc:sldLayoutChg>
        <pc:sldLayoutChg chg="ad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3021083396" sldId="2147483664"/>
            <pc:sldLayoutMk cId="4016854459" sldId="2147483668"/>
          </pc:sldLayoutMkLst>
        </pc:sldLayoutChg>
        <pc:sldLayoutChg chg="ad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3021083396" sldId="2147483664"/>
            <pc:sldLayoutMk cId="3276950593" sldId="2147483669"/>
          </pc:sldLayoutMkLst>
        </pc:sldLayoutChg>
        <pc:sldLayoutChg chg="ad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3021083396" sldId="2147483664"/>
            <pc:sldLayoutMk cId="1002388620" sldId="2147483670"/>
          </pc:sldLayoutMkLst>
        </pc:sldLayoutChg>
        <pc:sldLayoutChg chg="ad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3021083396" sldId="2147483664"/>
            <pc:sldLayoutMk cId="3605095434" sldId="2147483671"/>
          </pc:sldLayoutMkLst>
        </pc:sldLayoutChg>
        <pc:sldLayoutChg chg="ad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3021083396" sldId="2147483664"/>
            <pc:sldLayoutMk cId="2901644270" sldId="2147483672"/>
          </pc:sldLayoutMkLst>
        </pc:sldLayoutChg>
        <pc:sldLayoutChg chg="ad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3021083396" sldId="2147483664"/>
            <pc:sldLayoutMk cId="3780741654" sldId="2147483673"/>
          </pc:sldLayoutMkLst>
        </pc:sldLayoutChg>
        <pc:sldLayoutChg chg="ad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3021083396" sldId="2147483664"/>
            <pc:sldLayoutMk cId="3643131568" sldId="2147483674"/>
          </pc:sldLayoutMkLst>
        </pc:sldLayoutChg>
        <pc:sldLayoutChg chg="add">
          <pc:chgData name="Gohil, Vasudev" userId="S::gohil.vasudev@tamu.edu::37215192-344f-43bc-bf78-f2b31a4e7220" providerId="AD" clId="Web-{4EE524EC-44DF-4F9F-9BD0-65A8E3FEBE59}" dt="2023-03-29T21:01:43.689" v="0"/>
          <pc:sldLayoutMkLst>
            <pc:docMk/>
            <pc:sldMasterMk cId="3021083396" sldId="2147483664"/>
            <pc:sldLayoutMk cId="810891581" sldId="2147483675"/>
          </pc:sldLayoutMkLst>
        </pc:sldLayoutChg>
      </pc:sldMasterChg>
    </pc:docChg>
  </pc:docChgLst>
  <pc:docChgLst>
    <pc:chgData name="Gohil, Vasudev" userId="37215192-344f-43bc-bf78-f2b31a4e7220" providerId="ADAL" clId="{B77445C8-8E1C-554A-9E2C-F48FF14B55D0}"/>
    <pc:docChg chg="undo custSel addSld delSld modSld sldOrd modMainMaster modSection">
      <pc:chgData name="Gohil, Vasudev" userId="37215192-344f-43bc-bf78-f2b31a4e7220" providerId="ADAL" clId="{B77445C8-8E1C-554A-9E2C-F48FF14B55D0}" dt="2024-06-07T05:10:54.494" v="7607" actId="2696"/>
      <pc:docMkLst>
        <pc:docMk/>
      </pc:docMkLst>
      <pc:sldChg chg="modSp mod">
        <pc:chgData name="Gohil, Vasudev" userId="37215192-344f-43bc-bf78-f2b31a4e7220" providerId="ADAL" clId="{B77445C8-8E1C-554A-9E2C-F48FF14B55D0}" dt="2024-06-06T04:44:20.898" v="7237" actId="1076"/>
        <pc:sldMkLst>
          <pc:docMk/>
          <pc:sldMk cId="1050378518" sldId="287"/>
        </pc:sldMkLst>
        <pc:spChg chg="mod">
          <ac:chgData name="Gohil, Vasudev" userId="37215192-344f-43bc-bf78-f2b31a4e7220" providerId="ADAL" clId="{B77445C8-8E1C-554A-9E2C-F48FF14B55D0}" dt="2024-06-05T19:05:12.747" v="6650" actId="692"/>
          <ac:spMkLst>
            <pc:docMk/>
            <pc:sldMk cId="1050378518" sldId="287"/>
            <ac:spMk id="5" creationId="{00000000-0000-0000-0000-000000000000}"/>
          </ac:spMkLst>
        </pc:spChg>
        <pc:spChg chg="mod">
          <ac:chgData name="Gohil, Vasudev" userId="37215192-344f-43bc-bf78-f2b31a4e7220" providerId="ADAL" clId="{B77445C8-8E1C-554A-9E2C-F48FF14B55D0}" dt="2024-06-06T04:44:16.074" v="7236" actId="1076"/>
          <ac:spMkLst>
            <pc:docMk/>
            <pc:sldMk cId="1050378518" sldId="287"/>
            <ac:spMk id="6" creationId="{00000000-0000-0000-0000-000000000000}"/>
          </ac:spMkLst>
        </pc:spChg>
        <pc:spChg chg="mod">
          <ac:chgData name="Gohil, Vasudev" userId="37215192-344f-43bc-bf78-f2b31a4e7220" providerId="ADAL" clId="{B77445C8-8E1C-554A-9E2C-F48FF14B55D0}" dt="2024-06-06T04:44:20.898" v="7237" actId="1076"/>
          <ac:spMkLst>
            <pc:docMk/>
            <pc:sldMk cId="1050378518" sldId="287"/>
            <ac:spMk id="7" creationId="{00000000-0000-0000-0000-000000000000}"/>
          </ac:spMkLst>
        </pc:spChg>
        <pc:spChg chg="mod">
          <ac:chgData name="Gohil, Vasudev" userId="37215192-344f-43bc-bf78-f2b31a4e7220" providerId="ADAL" clId="{B77445C8-8E1C-554A-9E2C-F48FF14B55D0}" dt="2024-06-05T19:05:12.747" v="6650" actId="692"/>
          <ac:spMkLst>
            <pc:docMk/>
            <pc:sldMk cId="1050378518" sldId="287"/>
            <ac:spMk id="11" creationId="{CB2FA724-73A2-A58D-79FE-626E72D670B8}"/>
          </ac:spMkLst>
        </pc:spChg>
        <pc:graphicFrameChg chg="mod modGraphic">
          <ac:chgData name="Gohil, Vasudev" userId="37215192-344f-43bc-bf78-f2b31a4e7220" providerId="ADAL" clId="{B77445C8-8E1C-554A-9E2C-F48FF14B55D0}" dt="2024-06-06T04:44:05.304" v="7235" actId="14734"/>
          <ac:graphicFrameMkLst>
            <pc:docMk/>
            <pc:sldMk cId="1050378518" sldId="287"/>
            <ac:graphicFrameMk id="3" creationId="{00000000-0000-0000-0000-000000000000}"/>
          </ac:graphicFrameMkLst>
        </pc:graphicFrameChg>
      </pc:sldChg>
      <pc:sldChg chg="modSp mod modAnim">
        <pc:chgData name="Gohil, Vasudev" userId="37215192-344f-43bc-bf78-f2b31a4e7220" providerId="ADAL" clId="{B77445C8-8E1C-554A-9E2C-F48FF14B55D0}" dt="2024-06-06T23:43:23.933" v="7384" actId="20577"/>
        <pc:sldMkLst>
          <pc:docMk/>
          <pc:sldMk cId="3111536868" sldId="641"/>
        </pc:sldMkLst>
        <pc:spChg chg="mod">
          <ac:chgData name="Gohil, Vasudev" userId="37215192-344f-43bc-bf78-f2b31a4e7220" providerId="ADAL" clId="{B77445C8-8E1C-554A-9E2C-F48FF14B55D0}" dt="2024-06-03T18:01:18.223" v="3399" actId="20577"/>
          <ac:spMkLst>
            <pc:docMk/>
            <pc:sldMk cId="3111536868" sldId="641"/>
            <ac:spMk id="2" creationId="{00000000-0000-0000-0000-000000000000}"/>
          </ac:spMkLst>
        </pc:spChg>
        <pc:spChg chg="mod">
          <ac:chgData name="Gohil, Vasudev" userId="37215192-344f-43bc-bf78-f2b31a4e7220" providerId="ADAL" clId="{B77445C8-8E1C-554A-9E2C-F48FF14B55D0}" dt="2024-06-06T23:43:23.933" v="7384" actId="20577"/>
          <ac:spMkLst>
            <pc:docMk/>
            <pc:sldMk cId="3111536868" sldId="641"/>
            <ac:spMk id="7" creationId="{5C62D40A-BFE9-17D4-BFC3-A8AC4ADCEBB8}"/>
          </ac:spMkLst>
        </pc:spChg>
      </pc:sldChg>
      <pc:sldChg chg="del">
        <pc:chgData name="Gohil, Vasudev" userId="37215192-344f-43bc-bf78-f2b31a4e7220" providerId="ADAL" clId="{B77445C8-8E1C-554A-9E2C-F48FF14B55D0}" dt="2024-06-05T14:39:45.424" v="6377" actId="2696"/>
        <pc:sldMkLst>
          <pc:docMk/>
          <pc:sldMk cId="217280084" sldId="651"/>
        </pc:sldMkLst>
      </pc:sldChg>
      <pc:sldChg chg="del">
        <pc:chgData name="Gohil, Vasudev" userId="37215192-344f-43bc-bf78-f2b31a4e7220" providerId="ADAL" clId="{B77445C8-8E1C-554A-9E2C-F48FF14B55D0}" dt="2024-06-05T14:39:45.422" v="6376" actId="2696"/>
        <pc:sldMkLst>
          <pc:docMk/>
          <pc:sldMk cId="3107021189" sldId="654"/>
        </pc:sldMkLst>
      </pc:sldChg>
      <pc:sldChg chg="modSp modAnim">
        <pc:chgData name="Gohil, Vasudev" userId="37215192-344f-43bc-bf78-f2b31a4e7220" providerId="ADAL" clId="{B77445C8-8E1C-554A-9E2C-F48FF14B55D0}" dt="2024-06-07T04:10:50.135" v="7603" actId="313"/>
        <pc:sldMkLst>
          <pc:docMk/>
          <pc:sldMk cId="249597122" sldId="711"/>
        </pc:sldMkLst>
        <pc:spChg chg="mod">
          <ac:chgData name="Gohil, Vasudev" userId="37215192-344f-43bc-bf78-f2b31a4e7220" providerId="ADAL" clId="{B77445C8-8E1C-554A-9E2C-F48FF14B55D0}" dt="2024-06-07T04:10:50.135" v="7603" actId="313"/>
          <ac:spMkLst>
            <pc:docMk/>
            <pc:sldMk cId="249597122" sldId="711"/>
            <ac:spMk id="6" creationId="{5C2C8697-DB4A-ED31-5B13-03131F63C7F6}"/>
          </ac:spMkLst>
        </pc:spChg>
      </pc:sldChg>
      <pc:sldChg chg="del">
        <pc:chgData name="Gohil, Vasudev" userId="37215192-344f-43bc-bf78-f2b31a4e7220" providerId="ADAL" clId="{B77445C8-8E1C-554A-9E2C-F48FF14B55D0}" dt="2024-06-05T14:39:45.419" v="6375" actId="2696"/>
        <pc:sldMkLst>
          <pc:docMk/>
          <pc:sldMk cId="2870794651" sldId="784"/>
        </pc:sldMkLst>
      </pc:sldChg>
      <pc:sldChg chg="modSp del mod">
        <pc:chgData name="Gohil, Vasudev" userId="37215192-344f-43bc-bf78-f2b31a4e7220" providerId="ADAL" clId="{B77445C8-8E1C-554A-9E2C-F48FF14B55D0}" dt="2024-06-05T03:28:34.666" v="5910" actId="2696"/>
        <pc:sldMkLst>
          <pc:docMk/>
          <pc:sldMk cId="1876324912" sldId="854"/>
        </pc:sldMkLst>
        <pc:spChg chg="mod">
          <ac:chgData name="Gohil, Vasudev" userId="37215192-344f-43bc-bf78-f2b31a4e7220" providerId="ADAL" clId="{B77445C8-8E1C-554A-9E2C-F48FF14B55D0}" dt="2024-05-31T05:38:23.317" v="861" actId="20577"/>
          <ac:spMkLst>
            <pc:docMk/>
            <pc:sldMk cId="1876324912" sldId="854"/>
            <ac:spMk id="3" creationId="{00000000-0000-0000-0000-000000000000}"/>
          </ac:spMkLst>
        </pc:spChg>
      </pc:sldChg>
      <pc:sldChg chg="add">
        <pc:chgData name="Gohil, Vasudev" userId="37215192-344f-43bc-bf78-f2b31a4e7220" providerId="ADAL" clId="{B77445C8-8E1C-554A-9E2C-F48FF14B55D0}" dt="2024-06-05T03:28:41.281" v="5911"/>
        <pc:sldMkLst>
          <pc:docMk/>
          <pc:sldMk cId="3396207279" sldId="854"/>
        </pc:sldMkLst>
      </pc:sldChg>
      <pc:sldChg chg="del">
        <pc:chgData name="Gohil, Vasudev" userId="37215192-344f-43bc-bf78-f2b31a4e7220" providerId="ADAL" clId="{B77445C8-8E1C-554A-9E2C-F48FF14B55D0}" dt="2024-06-05T14:39:45.434" v="6383" actId="2696"/>
        <pc:sldMkLst>
          <pc:docMk/>
          <pc:sldMk cId="1062202111" sldId="948"/>
        </pc:sldMkLst>
      </pc:sldChg>
      <pc:sldChg chg="del">
        <pc:chgData name="Gohil, Vasudev" userId="37215192-344f-43bc-bf78-f2b31a4e7220" providerId="ADAL" clId="{B77445C8-8E1C-554A-9E2C-F48FF14B55D0}" dt="2024-06-05T14:39:45.433" v="6382" actId="2696"/>
        <pc:sldMkLst>
          <pc:docMk/>
          <pc:sldMk cId="152765717" sldId="949"/>
        </pc:sldMkLst>
      </pc:sldChg>
      <pc:sldChg chg="del">
        <pc:chgData name="Gohil, Vasudev" userId="37215192-344f-43bc-bf78-f2b31a4e7220" providerId="ADAL" clId="{B77445C8-8E1C-554A-9E2C-F48FF14B55D0}" dt="2024-06-05T14:39:45.410" v="6372" actId="2696"/>
        <pc:sldMkLst>
          <pc:docMk/>
          <pc:sldMk cId="373504144" sldId="953"/>
        </pc:sldMkLst>
      </pc:sldChg>
      <pc:sldChg chg="modAnim">
        <pc:chgData name="Gohil, Vasudev" userId="37215192-344f-43bc-bf78-f2b31a4e7220" providerId="ADAL" clId="{B77445C8-8E1C-554A-9E2C-F48FF14B55D0}" dt="2024-06-06T23:54:24.739" v="7414"/>
        <pc:sldMkLst>
          <pc:docMk/>
          <pc:sldMk cId="245023267" sldId="954"/>
        </pc:sldMkLst>
      </pc:sldChg>
      <pc:sldChg chg="modSp modTransition modAnim">
        <pc:chgData name="Gohil, Vasudev" userId="37215192-344f-43bc-bf78-f2b31a4e7220" providerId="ADAL" clId="{B77445C8-8E1C-554A-9E2C-F48FF14B55D0}" dt="2024-06-07T00:00:02.465" v="7419"/>
        <pc:sldMkLst>
          <pc:docMk/>
          <pc:sldMk cId="2397284068" sldId="961"/>
        </pc:sldMkLst>
        <pc:spChg chg="mod">
          <ac:chgData name="Gohil, Vasudev" userId="37215192-344f-43bc-bf78-f2b31a4e7220" providerId="ADAL" clId="{B77445C8-8E1C-554A-9E2C-F48FF14B55D0}" dt="2024-06-03T19:42:54.844" v="4496" actId="20577"/>
          <ac:spMkLst>
            <pc:docMk/>
            <pc:sldMk cId="2397284068" sldId="961"/>
            <ac:spMk id="3" creationId="{8B221143-639E-5031-0C3F-4FC4A5BC3C13}"/>
          </ac:spMkLst>
        </pc:spChg>
        <pc:spChg chg="mod">
          <ac:chgData name="Gohil, Vasudev" userId="37215192-344f-43bc-bf78-f2b31a4e7220" providerId="ADAL" clId="{B77445C8-8E1C-554A-9E2C-F48FF14B55D0}" dt="2024-06-03T19:42:52.657" v="4494" actId="20577"/>
          <ac:spMkLst>
            <pc:docMk/>
            <pc:sldMk cId="2397284068" sldId="961"/>
            <ac:spMk id="23" creationId="{D67360E0-3200-1A3E-1F16-98D9B90D3AE2}"/>
          </ac:spMkLst>
        </pc:spChg>
      </pc:sldChg>
      <pc:sldChg chg="modSp mod modTransition modAnim">
        <pc:chgData name="Gohil, Vasudev" userId="37215192-344f-43bc-bf78-f2b31a4e7220" providerId="ADAL" clId="{B77445C8-8E1C-554A-9E2C-F48FF14B55D0}" dt="2024-06-07T00:00:45.427" v="7421"/>
        <pc:sldMkLst>
          <pc:docMk/>
          <pc:sldMk cId="428596943" sldId="962"/>
        </pc:sldMkLst>
        <pc:spChg chg="mod">
          <ac:chgData name="Gohil, Vasudev" userId="37215192-344f-43bc-bf78-f2b31a4e7220" providerId="ADAL" clId="{B77445C8-8E1C-554A-9E2C-F48FF14B55D0}" dt="2024-06-03T19:42:45.434" v="4490" actId="20577"/>
          <ac:spMkLst>
            <pc:docMk/>
            <pc:sldMk cId="428596943" sldId="962"/>
            <ac:spMk id="3" creationId="{8B221143-639E-5031-0C3F-4FC4A5BC3C13}"/>
          </ac:spMkLst>
        </pc:spChg>
        <pc:spChg chg="mod">
          <ac:chgData name="Gohil, Vasudev" userId="37215192-344f-43bc-bf78-f2b31a4e7220" providerId="ADAL" clId="{B77445C8-8E1C-554A-9E2C-F48FF14B55D0}" dt="2024-06-05T03:31:38.229" v="5914" actId="2711"/>
          <ac:spMkLst>
            <pc:docMk/>
            <pc:sldMk cId="428596943" sldId="962"/>
            <ac:spMk id="23" creationId="{D67360E0-3200-1A3E-1F16-98D9B90D3AE2}"/>
          </ac:spMkLst>
        </pc:spChg>
        <pc:spChg chg="mod">
          <ac:chgData name="Gohil, Vasudev" userId="37215192-344f-43bc-bf78-f2b31a4e7220" providerId="ADAL" clId="{B77445C8-8E1C-554A-9E2C-F48FF14B55D0}" dt="2024-06-05T03:31:24.832" v="5912" actId="2711"/>
          <ac:spMkLst>
            <pc:docMk/>
            <pc:sldMk cId="428596943" sldId="962"/>
            <ac:spMk id="28" creationId="{ADE623A4-F655-C9A7-6DD5-8675890E0D57}"/>
          </ac:spMkLst>
        </pc:spChg>
        <pc:spChg chg="mod">
          <ac:chgData name="Gohil, Vasudev" userId="37215192-344f-43bc-bf78-f2b31a4e7220" providerId="ADAL" clId="{B77445C8-8E1C-554A-9E2C-F48FF14B55D0}" dt="2024-06-05T03:31:31.339" v="5913" actId="2711"/>
          <ac:spMkLst>
            <pc:docMk/>
            <pc:sldMk cId="428596943" sldId="962"/>
            <ac:spMk id="29" creationId="{716164BA-615F-281C-B251-7C766AC5E467}"/>
          </ac:spMkLst>
        </pc:spChg>
      </pc:sldChg>
      <pc:sldChg chg="del">
        <pc:chgData name="Gohil, Vasudev" userId="37215192-344f-43bc-bf78-f2b31a4e7220" providerId="ADAL" clId="{B77445C8-8E1C-554A-9E2C-F48FF14B55D0}" dt="2024-06-05T14:39:58.007" v="6384" actId="2696"/>
        <pc:sldMkLst>
          <pc:docMk/>
          <pc:sldMk cId="467132448" sldId="968"/>
        </pc:sldMkLst>
      </pc:sldChg>
      <pc:sldChg chg="modSp mod">
        <pc:chgData name="Gohil, Vasudev" userId="37215192-344f-43bc-bf78-f2b31a4e7220" providerId="ADAL" clId="{B77445C8-8E1C-554A-9E2C-F48FF14B55D0}" dt="2024-06-03T19:42:18.721" v="4480" actId="20577"/>
        <pc:sldMkLst>
          <pc:docMk/>
          <pc:sldMk cId="2909276777" sldId="971"/>
        </pc:sldMkLst>
        <pc:spChg chg="mod">
          <ac:chgData name="Gohil, Vasudev" userId="37215192-344f-43bc-bf78-f2b31a4e7220" providerId="ADAL" clId="{B77445C8-8E1C-554A-9E2C-F48FF14B55D0}" dt="2024-06-03T19:30:53.361" v="4311" actId="20577"/>
          <ac:spMkLst>
            <pc:docMk/>
            <pc:sldMk cId="2909276777" sldId="971"/>
            <ac:spMk id="26" creationId="{ACD126B5-F9EA-9C9B-5893-37EB18D2F7D7}"/>
          </ac:spMkLst>
        </pc:spChg>
        <pc:spChg chg="mod">
          <ac:chgData name="Gohil, Vasudev" userId="37215192-344f-43bc-bf78-f2b31a4e7220" providerId="ADAL" clId="{B77445C8-8E1C-554A-9E2C-F48FF14B55D0}" dt="2024-06-03T19:42:05.204" v="4470" actId="20577"/>
          <ac:spMkLst>
            <pc:docMk/>
            <pc:sldMk cId="2909276777" sldId="971"/>
            <ac:spMk id="72" creationId="{71089936-DB22-7D8C-D16E-CE0547ADFABC}"/>
          </ac:spMkLst>
        </pc:spChg>
        <pc:spChg chg="mod">
          <ac:chgData name="Gohil, Vasudev" userId="37215192-344f-43bc-bf78-f2b31a4e7220" providerId="ADAL" clId="{B77445C8-8E1C-554A-9E2C-F48FF14B55D0}" dt="2024-06-03T19:42:18.721" v="4480" actId="20577"/>
          <ac:spMkLst>
            <pc:docMk/>
            <pc:sldMk cId="2909276777" sldId="971"/>
            <ac:spMk id="76" creationId="{AE836BA7-DFD2-7779-AE82-6521912DCBB5}"/>
          </ac:spMkLst>
        </pc:spChg>
        <pc:spChg chg="mod">
          <ac:chgData name="Gohil, Vasudev" userId="37215192-344f-43bc-bf78-f2b31a4e7220" providerId="ADAL" clId="{B77445C8-8E1C-554A-9E2C-F48FF14B55D0}" dt="2024-06-03T19:42:16.892" v="4478" actId="20577"/>
          <ac:spMkLst>
            <pc:docMk/>
            <pc:sldMk cId="2909276777" sldId="971"/>
            <ac:spMk id="81" creationId="{9099ED5A-6C16-814C-DD3D-8636D03F1B4A}"/>
          </ac:spMkLst>
        </pc:spChg>
        <pc:spChg chg="mod">
          <ac:chgData name="Gohil, Vasudev" userId="37215192-344f-43bc-bf78-f2b31a4e7220" providerId="ADAL" clId="{B77445C8-8E1C-554A-9E2C-F48FF14B55D0}" dt="2024-06-03T19:42:09.236" v="4472" actId="20577"/>
          <ac:spMkLst>
            <pc:docMk/>
            <pc:sldMk cId="2909276777" sldId="971"/>
            <ac:spMk id="84" creationId="{D111CA38-7990-7401-103D-E8FA91689802}"/>
          </ac:spMkLst>
        </pc:spChg>
        <pc:spChg chg="mod">
          <ac:chgData name="Gohil, Vasudev" userId="37215192-344f-43bc-bf78-f2b31a4e7220" providerId="ADAL" clId="{B77445C8-8E1C-554A-9E2C-F48FF14B55D0}" dt="2024-06-03T19:41:59.419" v="4466" actId="14100"/>
          <ac:spMkLst>
            <pc:docMk/>
            <pc:sldMk cId="2909276777" sldId="971"/>
            <ac:spMk id="89" creationId="{D2CAD2AB-CBE1-67E6-E1C9-EFFC91E75168}"/>
          </ac:spMkLst>
        </pc:spChg>
      </pc:sldChg>
      <pc:sldChg chg="modSp mod">
        <pc:chgData name="Gohil, Vasudev" userId="37215192-344f-43bc-bf78-f2b31a4e7220" providerId="ADAL" clId="{B77445C8-8E1C-554A-9E2C-F48FF14B55D0}" dt="2024-06-05T03:32:19.359" v="5918" actId="2711"/>
        <pc:sldMkLst>
          <pc:docMk/>
          <pc:sldMk cId="793442707" sldId="972"/>
        </pc:sldMkLst>
        <pc:spChg chg="mod">
          <ac:chgData name="Gohil, Vasudev" userId="37215192-344f-43bc-bf78-f2b31a4e7220" providerId="ADAL" clId="{B77445C8-8E1C-554A-9E2C-F48FF14B55D0}" dt="2024-06-03T19:31:00.815" v="4325" actId="20577"/>
          <ac:spMkLst>
            <pc:docMk/>
            <pc:sldMk cId="793442707" sldId="972"/>
            <ac:spMk id="26" creationId="{ACD126B5-F9EA-9C9B-5893-37EB18D2F7D7}"/>
          </ac:spMkLst>
        </pc:spChg>
        <pc:spChg chg="mod">
          <ac:chgData name="Gohil, Vasudev" userId="37215192-344f-43bc-bf78-f2b31a4e7220" providerId="ADAL" clId="{B77445C8-8E1C-554A-9E2C-F48FF14B55D0}" dt="2024-06-03T19:41:24.884" v="4447" actId="20577"/>
          <ac:spMkLst>
            <pc:docMk/>
            <pc:sldMk cId="793442707" sldId="972"/>
            <ac:spMk id="72" creationId="{71089936-DB22-7D8C-D16E-CE0547ADFABC}"/>
          </ac:spMkLst>
        </pc:spChg>
        <pc:spChg chg="mod">
          <ac:chgData name="Gohil, Vasudev" userId="37215192-344f-43bc-bf78-f2b31a4e7220" providerId="ADAL" clId="{B77445C8-8E1C-554A-9E2C-F48FF14B55D0}" dt="2024-06-03T19:41:43.724" v="4460" actId="20577"/>
          <ac:spMkLst>
            <pc:docMk/>
            <pc:sldMk cId="793442707" sldId="972"/>
            <ac:spMk id="76" creationId="{AE836BA7-DFD2-7779-AE82-6521912DCBB5}"/>
          </ac:spMkLst>
        </pc:spChg>
        <pc:spChg chg="mod">
          <ac:chgData name="Gohil, Vasudev" userId="37215192-344f-43bc-bf78-f2b31a4e7220" providerId="ADAL" clId="{B77445C8-8E1C-554A-9E2C-F48FF14B55D0}" dt="2024-06-03T19:40:53.255" v="4429" actId="20577"/>
          <ac:spMkLst>
            <pc:docMk/>
            <pc:sldMk cId="793442707" sldId="972"/>
            <ac:spMk id="81" creationId="{9099ED5A-6C16-814C-DD3D-8636D03F1B4A}"/>
          </ac:spMkLst>
        </pc:spChg>
        <pc:spChg chg="mod">
          <ac:chgData name="Gohil, Vasudev" userId="37215192-344f-43bc-bf78-f2b31a4e7220" providerId="ADAL" clId="{B77445C8-8E1C-554A-9E2C-F48FF14B55D0}" dt="2024-06-03T19:40:44.650" v="4423" actId="20577"/>
          <ac:spMkLst>
            <pc:docMk/>
            <pc:sldMk cId="793442707" sldId="972"/>
            <ac:spMk id="84" creationId="{D111CA38-7990-7401-103D-E8FA91689802}"/>
          </ac:spMkLst>
        </pc:spChg>
        <pc:spChg chg="mod">
          <ac:chgData name="Gohil, Vasudev" userId="37215192-344f-43bc-bf78-f2b31a4e7220" providerId="ADAL" clId="{B77445C8-8E1C-554A-9E2C-F48FF14B55D0}" dt="2024-06-03T19:41:33.461" v="4452" actId="14100"/>
          <ac:spMkLst>
            <pc:docMk/>
            <pc:sldMk cId="793442707" sldId="972"/>
            <ac:spMk id="89" creationId="{D2CAD2AB-CBE1-67E6-E1C9-EFFC91E75168}"/>
          </ac:spMkLst>
        </pc:spChg>
        <pc:spChg chg="mod">
          <ac:chgData name="Gohil, Vasudev" userId="37215192-344f-43bc-bf78-f2b31a4e7220" providerId="ADAL" clId="{B77445C8-8E1C-554A-9E2C-F48FF14B55D0}" dt="2024-06-05T03:32:19.359" v="5918" actId="2711"/>
          <ac:spMkLst>
            <pc:docMk/>
            <pc:sldMk cId="793442707" sldId="972"/>
            <ac:spMk id="102" creationId="{CA16F147-7330-574E-1683-88163F17BD81}"/>
          </ac:spMkLst>
        </pc:spChg>
        <pc:spChg chg="mod">
          <ac:chgData name="Gohil, Vasudev" userId="37215192-344f-43bc-bf78-f2b31a4e7220" providerId="ADAL" clId="{B77445C8-8E1C-554A-9E2C-F48FF14B55D0}" dt="2024-06-05T03:32:13.947" v="5917" actId="2711"/>
          <ac:spMkLst>
            <pc:docMk/>
            <pc:sldMk cId="793442707" sldId="972"/>
            <ac:spMk id="103" creationId="{AC702682-832C-CC89-8C23-9451164DA29D}"/>
          </ac:spMkLst>
        </pc:spChg>
        <pc:spChg chg="mod">
          <ac:chgData name="Gohil, Vasudev" userId="37215192-344f-43bc-bf78-f2b31a4e7220" providerId="ADAL" clId="{B77445C8-8E1C-554A-9E2C-F48FF14B55D0}" dt="2024-06-05T03:32:00.680" v="5915" actId="2711"/>
          <ac:spMkLst>
            <pc:docMk/>
            <pc:sldMk cId="793442707" sldId="972"/>
            <ac:spMk id="104" creationId="{6AB6A536-461C-C23D-D32E-66C57598AFC7}"/>
          </ac:spMkLst>
        </pc:spChg>
      </pc:sldChg>
      <pc:sldChg chg="modSp">
        <pc:chgData name="Gohil, Vasudev" userId="37215192-344f-43bc-bf78-f2b31a4e7220" providerId="ADAL" clId="{B77445C8-8E1C-554A-9E2C-F48FF14B55D0}" dt="2024-06-05T15:09:34.413" v="6405" actId="20577"/>
        <pc:sldMkLst>
          <pc:docMk/>
          <pc:sldMk cId="1625985864" sldId="977"/>
        </pc:sldMkLst>
        <pc:spChg chg="mod">
          <ac:chgData name="Gohil, Vasudev" userId="37215192-344f-43bc-bf78-f2b31a4e7220" providerId="ADAL" clId="{B77445C8-8E1C-554A-9E2C-F48FF14B55D0}" dt="2024-06-05T15:09:34.413" v="6405" actId="20577"/>
          <ac:spMkLst>
            <pc:docMk/>
            <pc:sldMk cId="1625985864" sldId="977"/>
            <ac:spMk id="3" creationId="{D7122EAA-3FB4-DE5E-24F8-01B8D75968DF}"/>
          </ac:spMkLst>
        </pc:spChg>
      </pc:sldChg>
      <pc:sldChg chg="del">
        <pc:chgData name="Gohil, Vasudev" userId="37215192-344f-43bc-bf78-f2b31a4e7220" providerId="ADAL" clId="{B77445C8-8E1C-554A-9E2C-F48FF14B55D0}" dt="2024-06-05T14:41:39.383" v="6401" actId="2696"/>
        <pc:sldMkLst>
          <pc:docMk/>
          <pc:sldMk cId="4052774009" sldId="980"/>
        </pc:sldMkLst>
      </pc:sldChg>
      <pc:sldChg chg="modSp">
        <pc:chgData name="Gohil, Vasudev" userId="37215192-344f-43bc-bf78-f2b31a4e7220" providerId="ADAL" clId="{B77445C8-8E1C-554A-9E2C-F48FF14B55D0}" dt="2024-06-07T04:10:36.073" v="7594" actId="313"/>
        <pc:sldMkLst>
          <pc:docMk/>
          <pc:sldMk cId="2098442446" sldId="981"/>
        </pc:sldMkLst>
        <pc:spChg chg="mod">
          <ac:chgData name="Gohil, Vasudev" userId="37215192-344f-43bc-bf78-f2b31a4e7220" providerId="ADAL" clId="{B77445C8-8E1C-554A-9E2C-F48FF14B55D0}" dt="2024-06-07T04:10:36.073" v="7594" actId="313"/>
          <ac:spMkLst>
            <pc:docMk/>
            <pc:sldMk cId="2098442446" sldId="981"/>
            <ac:spMk id="2" creationId="{C20AA8F5-2D8C-55B0-F5BD-609904818C9F}"/>
          </ac:spMkLst>
        </pc:spChg>
      </pc:sldChg>
      <pc:sldChg chg="modSp mod">
        <pc:chgData name="Gohil, Vasudev" userId="37215192-344f-43bc-bf78-f2b31a4e7220" providerId="ADAL" clId="{B77445C8-8E1C-554A-9E2C-F48FF14B55D0}" dt="2024-06-06T01:34:18.921" v="7178" actId="20577"/>
        <pc:sldMkLst>
          <pc:docMk/>
          <pc:sldMk cId="3807633218" sldId="1026"/>
        </pc:sldMkLst>
        <pc:spChg chg="mod">
          <ac:chgData name="Gohil, Vasudev" userId="37215192-344f-43bc-bf78-f2b31a4e7220" providerId="ADAL" clId="{B77445C8-8E1C-554A-9E2C-F48FF14B55D0}" dt="2024-06-05T19:05:58.450" v="6655" actId="692"/>
          <ac:spMkLst>
            <pc:docMk/>
            <pc:sldMk cId="3807633218" sldId="1026"/>
            <ac:spMk id="2" creationId="{9B71A608-8492-F9A3-70FA-DCB33165C4A1}"/>
          </ac:spMkLst>
        </pc:spChg>
        <pc:spChg chg="mod">
          <ac:chgData name="Gohil, Vasudev" userId="37215192-344f-43bc-bf78-f2b31a4e7220" providerId="ADAL" clId="{B77445C8-8E1C-554A-9E2C-F48FF14B55D0}" dt="2024-06-06T01:34:18.921" v="7178" actId="20577"/>
          <ac:spMkLst>
            <pc:docMk/>
            <pc:sldMk cId="3807633218" sldId="1026"/>
            <ac:spMk id="3" creationId="{1FA1C105-C090-04AE-A948-257E03E503F8}"/>
          </ac:spMkLst>
        </pc:spChg>
        <pc:spChg chg="mod">
          <ac:chgData name="Gohil, Vasudev" userId="37215192-344f-43bc-bf78-f2b31a4e7220" providerId="ADAL" clId="{B77445C8-8E1C-554A-9E2C-F48FF14B55D0}" dt="2024-06-05T19:05:53.614" v="6654" actId="692"/>
          <ac:spMkLst>
            <pc:docMk/>
            <pc:sldMk cId="3807633218" sldId="1026"/>
            <ac:spMk id="11" creationId="{C4787751-6339-5996-D123-61FE5998BFF5}"/>
          </ac:spMkLst>
        </pc:spChg>
      </pc:sldChg>
      <pc:sldChg chg="del">
        <pc:chgData name="Gohil, Vasudev" userId="37215192-344f-43bc-bf78-f2b31a4e7220" providerId="ADAL" clId="{B77445C8-8E1C-554A-9E2C-F48FF14B55D0}" dt="2024-06-05T14:40:08.552" v="6386" actId="2696"/>
        <pc:sldMkLst>
          <pc:docMk/>
          <pc:sldMk cId="1411401613" sldId="1028"/>
        </pc:sldMkLst>
      </pc:sldChg>
      <pc:sldChg chg="add">
        <pc:chgData name="Gohil, Vasudev" userId="37215192-344f-43bc-bf78-f2b31a4e7220" providerId="ADAL" clId="{B77445C8-8E1C-554A-9E2C-F48FF14B55D0}" dt="2024-06-05T18:53:31.396" v="6631"/>
        <pc:sldMkLst>
          <pc:docMk/>
          <pc:sldMk cId="1807450630" sldId="1029"/>
        </pc:sldMkLst>
      </pc:sldChg>
      <pc:sldChg chg="del">
        <pc:chgData name="Gohil, Vasudev" userId="37215192-344f-43bc-bf78-f2b31a4e7220" providerId="ADAL" clId="{B77445C8-8E1C-554A-9E2C-F48FF14B55D0}" dt="2024-06-05T18:53:26.520" v="6630" actId="2696"/>
        <pc:sldMkLst>
          <pc:docMk/>
          <pc:sldMk cId="3533741548" sldId="1029"/>
        </pc:sldMkLst>
      </pc:sldChg>
      <pc:sldChg chg="del">
        <pc:chgData name="Gohil, Vasudev" userId="37215192-344f-43bc-bf78-f2b31a4e7220" providerId="ADAL" clId="{B77445C8-8E1C-554A-9E2C-F48FF14B55D0}" dt="2024-06-05T14:40:32.357" v="6394" actId="2696"/>
        <pc:sldMkLst>
          <pc:docMk/>
          <pc:sldMk cId="3116408146" sldId="1030"/>
        </pc:sldMkLst>
      </pc:sldChg>
      <pc:sldChg chg="del">
        <pc:chgData name="Gohil, Vasudev" userId="37215192-344f-43bc-bf78-f2b31a4e7220" providerId="ADAL" clId="{B77445C8-8E1C-554A-9E2C-F48FF14B55D0}" dt="2024-06-05T14:40:19.669" v="6387" actId="2696"/>
        <pc:sldMkLst>
          <pc:docMk/>
          <pc:sldMk cId="1146840663" sldId="1189"/>
        </pc:sldMkLst>
      </pc:sldChg>
      <pc:sldChg chg="del">
        <pc:chgData name="Gohil, Vasudev" userId="37215192-344f-43bc-bf78-f2b31a4e7220" providerId="ADAL" clId="{B77445C8-8E1C-554A-9E2C-F48FF14B55D0}" dt="2024-06-05T14:40:19.752" v="6389" actId="2696"/>
        <pc:sldMkLst>
          <pc:docMk/>
          <pc:sldMk cId="1144852222" sldId="1192"/>
        </pc:sldMkLst>
      </pc:sldChg>
      <pc:sldChg chg="modSp mod">
        <pc:chgData name="Gohil, Vasudev" userId="37215192-344f-43bc-bf78-f2b31a4e7220" providerId="ADAL" clId="{B77445C8-8E1C-554A-9E2C-F48FF14B55D0}" dt="2024-06-02T03:17:37.931" v="917" actId="115"/>
        <pc:sldMkLst>
          <pc:docMk/>
          <pc:sldMk cId="947188953" sldId="1193"/>
        </pc:sldMkLst>
        <pc:spChg chg="mod">
          <ac:chgData name="Gohil, Vasudev" userId="37215192-344f-43bc-bf78-f2b31a4e7220" providerId="ADAL" clId="{B77445C8-8E1C-554A-9E2C-F48FF14B55D0}" dt="2024-06-02T03:17:37.931" v="917" actId="115"/>
          <ac:spMkLst>
            <pc:docMk/>
            <pc:sldMk cId="947188953" sldId="1193"/>
            <ac:spMk id="7" creationId="{FE002B46-B1FA-8B9A-9FAA-780348C13425}"/>
          </ac:spMkLst>
        </pc:spChg>
      </pc:sldChg>
      <pc:sldChg chg="modSp mod">
        <pc:chgData name="Gohil, Vasudev" userId="37215192-344f-43bc-bf78-f2b31a4e7220" providerId="ADAL" clId="{B77445C8-8E1C-554A-9E2C-F48FF14B55D0}" dt="2024-06-06T04:50:56.737" v="7369" actId="20577"/>
        <pc:sldMkLst>
          <pc:docMk/>
          <pc:sldMk cId="1039361472" sldId="1195"/>
        </pc:sldMkLst>
        <pc:graphicFrameChg chg="modGraphic">
          <ac:chgData name="Gohil, Vasudev" userId="37215192-344f-43bc-bf78-f2b31a4e7220" providerId="ADAL" clId="{B77445C8-8E1C-554A-9E2C-F48FF14B55D0}" dt="2024-06-06T04:50:56.737" v="7369" actId="20577"/>
          <ac:graphicFrameMkLst>
            <pc:docMk/>
            <pc:sldMk cId="1039361472" sldId="1195"/>
            <ac:graphicFrameMk id="5" creationId="{B5AF3B77-68F3-A460-C870-9888F2F79C8F}"/>
          </ac:graphicFrameMkLst>
        </pc:graphicFrameChg>
      </pc:sldChg>
      <pc:sldChg chg="del">
        <pc:chgData name="Gohil, Vasudev" userId="37215192-344f-43bc-bf78-f2b31a4e7220" providerId="ADAL" clId="{B77445C8-8E1C-554A-9E2C-F48FF14B55D0}" dt="2024-06-05T14:40:32.337" v="6393" actId="2696"/>
        <pc:sldMkLst>
          <pc:docMk/>
          <pc:sldMk cId="87086593" sldId="1196"/>
        </pc:sldMkLst>
      </pc:sldChg>
      <pc:sldChg chg="modSp del mod">
        <pc:chgData name="Gohil, Vasudev" userId="37215192-344f-43bc-bf78-f2b31a4e7220" providerId="ADAL" clId="{B77445C8-8E1C-554A-9E2C-F48FF14B55D0}" dt="2024-06-05T14:38:23.953" v="6345" actId="2696"/>
        <pc:sldMkLst>
          <pc:docMk/>
          <pc:sldMk cId="1266193850" sldId="1197"/>
        </pc:sldMkLst>
        <pc:spChg chg="mod">
          <ac:chgData name="Gohil, Vasudev" userId="37215192-344f-43bc-bf78-f2b31a4e7220" providerId="ADAL" clId="{B77445C8-8E1C-554A-9E2C-F48FF14B55D0}" dt="2024-06-03T18:05:39.794" v="3423" actId="20577"/>
          <ac:spMkLst>
            <pc:docMk/>
            <pc:sldMk cId="1266193850" sldId="1197"/>
            <ac:spMk id="3" creationId="{FF51D773-F09F-5C23-17DA-D59862D47F33}"/>
          </ac:spMkLst>
        </pc:spChg>
        <pc:spChg chg="mod">
          <ac:chgData name="Gohil, Vasudev" userId="37215192-344f-43bc-bf78-f2b31a4e7220" providerId="ADAL" clId="{B77445C8-8E1C-554A-9E2C-F48FF14B55D0}" dt="2024-06-03T18:05:37.389" v="3422" actId="20577"/>
          <ac:spMkLst>
            <pc:docMk/>
            <pc:sldMk cId="1266193850" sldId="1197"/>
            <ac:spMk id="6" creationId="{6FDE52C1-FC70-EB52-820A-E952AF5DA0B9}"/>
          </ac:spMkLst>
        </pc:spChg>
      </pc:sldChg>
      <pc:sldChg chg="modSp mod modTransition modAnim">
        <pc:chgData name="Gohil, Vasudev" userId="37215192-344f-43bc-bf78-f2b31a4e7220" providerId="ADAL" clId="{B77445C8-8E1C-554A-9E2C-F48FF14B55D0}" dt="2024-06-07T00:13:07.732" v="7427"/>
        <pc:sldMkLst>
          <pc:docMk/>
          <pc:sldMk cId="723287490" sldId="1214"/>
        </pc:sldMkLst>
        <pc:spChg chg="mod">
          <ac:chgData name="Gohil, Vasudev" userId="37215192-344f-43bc-bf78-f2b31a4e7220" providerId="ADAL" clId="{B77445C8-8E1C-554A-9E2C-F48FF14B55D0}" dt="2024-06-03T19:38:56.298" v="4369" actId="14100"/>
          <ac:spMkLst>
            <pc:docMk/>
            <pc:sldMk cId="723287490" sldId="1214"/>
            <ac:spMk id="21" creationId="{037FDD34-A0D0-0B29-ABA1-A4F617F470A2}"/>
          </ac:spMkLst>
        </pc:spChg>
        <pc:spChg chg="mod">
          <ac:chgData name="Gohil, Vasudev" userId="37215192-344f-43bc-bf78-f2b31a4e7220" providerId="ADAL" clId="{B77445C8-8E1C-554A-9E2C-F48FF14B55D0}" dt="2024-06-03T19:38:59.844" v="4371" actId="20577"/>
          <ac:spMkLst>
            <pc:docMk/>
            <pc:sldMk cId="723287490" sldId="1214"/>
            <ac:spMk id="26" creationId="{6DB22DF7-FA2D-868E-5893-7845D6381A14}"/>
          </ac:spMkLst>
        </pc:spChg>
      </pc:sldChg>
      <pc:sldChg chg="addSp delSp modSp mod modTransition modAnim">
        <pc:chgData name="Gohil, Vasudev" userId="37215192-344f-43bc-bf78-f2b31a4e7220" providerId="ADAL" clId="{B77445C8-8E1C-554A-9E2C-F48FF14B55D0}" dt="2024-06-07T00:13:45.743" v="7432"/>
        <pc:sldMkLst>
          <pc:docMk/>
          <pc:sldMk cId="1131219484" sldId="1215"/>
        </pc:sldMkLst>
        <pc:spChg chg="mod">
          <ac:chgData name="Gohil, Vasudev" userId="37215192-344f-43bc-bf78-f2b31a4e7220" providerId="ADAL" clId="{B77445C8-8E1C-554A-9E2C-F48FF14B55D0}" dt="2024-06-03T19:38:38.572" v="4357" actId="20577"/>
          <ac:spMkLst>
            <pc:docMk/>
            <pc:sldMk cId="1131219484" sldId="1215"/>
            <ac:spMk id="3" creationId="{D5FDEFEF-B8EA-18DD-49B0-7CBF6BB809C6}"/>
          </ac:spMkLst>
        </pc:spChg>
        <pc:spChg chg="add del mod">
          <ac:chgData name="Gohil, Vasudev" userId="37215192-344f-43bc-bf78-f2b31a4e7220" providerId="ADAL" clId="{B77445C8-8E1C-554A-9E2C-F48FF14B55D0}" dt="2024-06-05T19:03:02.474" v="6648" actId="692"/>
          <ac:spMkLst>
            <pc:docMk/>
            <pc:sldMk cId="1131219484" sldId="1215"/>
            <ac:spMk id="13" creationId="{4DFA2891-BDB6-605B-D94E-D230A97D5A40}"/>
          </ac:spMkLst>
        </pc:spChg>
        <pc:spChg chg="mod">
          <ac:chgData name="Gohil, Vasudev" userId="37215192-344f-43bc-bf78-f2b31a4e7220" providerId="ADAL" clId="{B77445C8-8E1C-554A-9E2C-F48FF14B55D0}" dt="2024-06-03T19:38:46.695" v="4364" actId="14100"/>
          <ac:spMkLst>
            <pc:docMk/>
            <pc:sldMk cId="1131219484" sldId="1215"/>
            <ac:spMk id="21" creationId="{037FDD34-A0D0-0B29-ABA1-A4F617F470A2}"/>
          </ac:spMkLst>
        </pc:spChg>
        <pc:spChg chg="mod">
          <ac:chgData name="Gohil, Vasudev" userId="37215192-344f-43bc-bf78-f2b31a4e7220" providerId="ADAL" clId="{B77445C8-8E1C-554A-9E2C-F48FF14B55D0}" dt="2024-06-03T19:38:36.016" v="4355" actId="20577"/>
          <ac:spMkLst>
            <pc:docMk/>
            <pc:sldMk cId="1131219484" sldId="1215"/>
            <ac:spMk id="22" creationId="{F74EE8FC-113D-AA64-62F8-31253B5C4061}"/>
          </ac:spMkLst>
        </pc:spChg>
        <pc:spChg chg="mod">
          <ac:chgData name="Gohil, Vasudev" userId="37215192-344f-43bc-bf78-f2b31a4e7220" providerId="ADAL" clId="{B77445C8-8E1C-554A-9E2C-F48FF14B55D0}" dt="2024-06-03T19:38:34.123" v="4353" actId="20577"/>
          <ac:spMkLst>
            <pc:docMk/>
            <pc:sldMk cId="1131219484" sldId="1215"/>
            <ac:spMk id="26" creationId="{6DB22DF7-FA2D-868E-5893-7845D6381A14}"/>
          </ac:spMkLst>
        </pc:spChg>
      </pc:sldChg>
      <pc:sldChg chg="modSp">
        <pc:chgData name="Gohil, Vasudev" userId="37215192-344f-43bc-bf78-f2b31a4e7220" providerId="ADAL" clId="{B77445C8-8E1C-554A-9E2C-F48FF14B55D0}" dt="2024-06-07T04:10:17.420" v="7588" actId="313"/>
        <pc:sldMkLst>
          <pc:docMk/>
          <pc:sldMk cId="2382539035" sldId="1222"/>
        </pc:sldMkLst>
        <pc:spChg chg="mod">
          <ac:chgData name="Gohil, Vasudev" userId="37215192-344f-43bc-bf78-f2b31a4e7220" providerId="ADAL" clId="{B77445C8-8E1C-554A-9E2C-F48FF14B55D0}" dt="2024-06-07T04:10:17.420" v="7588" actId="313"/>
          <ac:spMkLst>
            <pc:docMk/>
            <pc:sldMk cId="2382539035" sldId="1222"/>
            <ac:spMk id="3" creationId="{5D5F34EF-0B90-E03F-83A6-A583535BC884}"/>
          </ac:spMkLst>
        </pc:spChg>
      </pc:sldChg>
      <pc:sldChg chg="del">
        <pc:chgData name="Gohil, Vasudev" userId="37215192-344f-43bc-bf78-f2b31a4e7220" providerId="ADAL" clId="{B77445C8-8E1C-554A-9E2C-F48FF14B55D0}" dt="2024-06-05T14:39:45.431" v="6381" actId="2696"/>
        <pc:sldMkLst>
          <pc:docMk/>
          <pc:sldMk cId="2294573620" sldId="1224"/>
        </pc:sldMkLst>
      </pc:sldChg>
      <pc:sldChg chg="del">
        <pc:chgData name="Gohil, Vasudev" userId="37215192-344f-43bc-bf78-f2b31a4e7220" providerId="ADAL" clId="{B77445C8-8E1C-554A-9E2C-F48FF14B55D0}" dt="2024-06-05T14:39:45.429" v="6380" actId="2696"/>
        <pc:sldMkLst>
          <pc:docMk/>
          <pc:sldMk cId="3960636659" sldId="1227"/>
        </pc:sldMkLst>
      </pc:sldChg>
      <pc:sldChg chg="del">
        <pc:chgData name="Gohil, Vasudev" userId="37215192-344f-43bc-bf78-f2b31a4e7220" providerId="ADAL" clId="{B77445C8-8E1C-554A-9E2C-F48FF14B55D0}" dt="2024-06-05T14:39:45.428" v="6379" actId="2696"/>
        <pc:sldMkLst>
          <pc:docMk/>
          <pc:sldMk cId="2038190768" sldId="1228"/>
        </pc:sldMkLst>
      </pc:sldChg>
      <pc:sldChg chg="del">
        <pc:chgData name="Gohil, Vasudev" userId="37215192-344f-43bc-bf78-f2b31a4e7220" providerId="ADAL" clId="{B77445C8-8E1C-554A-9E2C-F48FF14B55D0}" dt="2024-06-05T14:39:45.425" v="6378" actId="2696"/>
        <pc:sldMkLst>
          <pc:docMk/>
          <pc:sldMk cId="283454520" sldId="1229"/>
        </pc:sldMkLst>
      </pc:sldChg>
      <pc:sldChg chg="del">
        <pc:chgData name="Gohil, Vasudev" userId="37215192-344f-43bc-bf78-f2b31a4e7220" providerId="ADAL" clId="{B77445C8-8E1C-554A-9E2C-F48FF14B55D0}" dt="2024-05-31T05:28:04.441" v="785" actId="2696"/>
        <pc:sldMkLst>
          <pc:docMk/>
          <pc:sldMk cId="641902505" sldId="1230"/>
        </pc:sldMkLst>
      </pc:sldChg>
      <pc:sldChg chg="del">
        <pc:chgData name="Gohil, Vasudev" userId="37215192-344f-43bc-bf78-f2b31a4e7220" providerId="ADAL" clId="{B77445C8-8E1C-554A-9E2C-F48FF14B55D0}" dt="2024-05-31T05:28:04.454" v="786" actId="2696"/>
        <pc:sldMkLst>
          <pc:docMk/>
          <pc:sldMk cId="62377439" sldId="1231"/>
        </pc:sldMkLst>
      </pc:sldChg>
      <pc:sldChg chg="del">
        <pc:chgData name="Gohil, Vasudev" userId="37215192-344f-43bc-bf78-f2b31a4e7220" providerId="ADAL" clId="{B77445C8-8E1C-554A-9E2C-F48FF14B55D0}" dt="2024-05-31T05:29:57.736" v="810" actId="2696"/>
        <pc:sldMkLst>
          <pc:docMk/>
          <pc:sldMk cId="2873057758" sldId="1232"/>
        </pc:sldMkLst>
      </pc:sldChg>
      <pc:sldChg chg="del">
        <pc:chgData name="Gohil, Vasudev" userId="37215192-344f-43bc-bf78-f2b31a4e7220" providerId="ADAL" clId="{B77445C8-8E1C-554A-9E2C-F48FF14B55D0}" dt="2024-05-31T05:29:57.756" v="811" actId="2696"/>
        <pc:sldMkLst>
          <pc:docMk/>
          <pc:sldMk cId="3929331478" sldId="1233"/>
        </pc:sldMkLst>
      </pc:sldChg>
      <pc:sldChg chg="del">
        <pc:chgData name="Gohil, Vasudev" userId="37215192-344f-43bc-bf78-f2b31a4e7220" providerId="ADAL" clId="{B77445C8-8E1C-554A-9E2C-F48FF14B55D0}" dt="2024-06-05T14:39:45.416" v="6374" actId="2696"/>
        <pc:sldMkLst>
          <pc:docMk/>
          <pc:sldMk cId="1259025173" sldId="1234"/>
        </pc:sldMkLst>
      </pc:sldChg>
      <pc:sldChg chg="modAnim">
        <pc:chgData name="Gohil, Vasudev" userId="37215192-344f-43bc-bf78-f2b31a4e7220" providerId="ADAL" clId="{B77445C8-8E1C-554A-9E2C-F48FF14B55D0}" dt="2024-06-07T00:14:08.136" v="7433"/>
        <pc:sldMkLst>
          <pc:docMk/>
          <pc:sldMk cId="4088956637" sldId="1235"/>
        </pc:sldMkLst>
      </pc:sldChg>
      <pc:sldChg chg="del">
        <pc:chgData name="Gohil, Vasudev" userId="37215192-344f-43bc-bf78-f2b31a4e7220" providerId="ADAL" clId="{B77445C8-8E1C-554A-9E2C-F48FF14B55D0}" dt="2024-06-05T14:40:19.758" v="6390" actId="2696"/>
        <pc:sldMkLst>
          <pc:docMk/>
          <pc:sldMk cId="2124703871" sldId="1236"/>
        </pc:sldMkLst>
      </pc:sldChg>
      <pc:sldChg chg="modSp">
        <pc:chgData name="Gohil, Vasudev" userId="37215192-344f-43bc-bf78-f2b31a4e7220" providerId="ADAL" clId="{B77445C8-8E1C-554A-9E2C-F48FF14B55D0}" dt="2024-06-07T04:10:09.068" v="7585" actId="313"/>
        <pc:sldMkLst>
          <pc:docMk/>
          <pc:sldMk cId="2642702708" sldId="1237"/>
        </pc:sldMkLst>
        <pc:spChg chg="mod">
          <ac:chgData name="Gohil, Vasudev" userId="37215192-344f-43bc-bf78-f2b31a4e7220" providerId="ADAL" clId="{B77445C8-8E1C-554A-9E2C-F48FF14B55D0}" dt="2024-06-07T04:10:09.068" v="7585" actId="313"/>
          <ac:spMkLst>
            <pc:docMk/>
            <pc:sldMk cId="2642702708" sldId="1237"/>
            <ac:spMk id="138" creationId="{CAC40E92-CA4A-5502-DB0F-D4911F152EA4}"/>
          </ac:spMkLst>
        </pc:spChg>
      </pc:sldChg>
      <pc:sldChg chg="modSp mod">
        <pc:chgData name="Gohil, Vasudev" userId="37215192-344f-43bc-bf78-f2b31a4e7220" providerId="ADAL" clId="{B77445C8-8E1C-554A-9E2C-F48FF14B55D0}" dt="2024-06-06T04:51:30.509" v="7373" actId="20577"/>
        <pc:sldMkLst>
          <pc:docMk/>
          <pc:sldMk cId="1243401101" sldId="1241"/>
        </pc:sldMkLst>
        <pc:graphicFrameChg chg="modGraphic">
          <ac:chgData name="Gohil, Vasudev" userId="37215192-344f-43bc-bf78-f2b31a4e7220" providerId="ADAL" clId="{B77445C8-8E1C-554A-9E2C-F48FF14B55D0}" dt="2024-06-06T04:51:30.509" v="7373" actId="20577"/>
          <ac:graphicFrameMkLst>
            <pc:docMk/>
            <pc:sldMk cId="1243401101" sldId="1241"/>
            <ac:graphicFrameMk id="5" creationId="{D27EE08B-3DD7-26F0-73B7-281021BCE180}"/>
          </ac:graphicFrameMkLst>
        </pc:graphicFrameChg>
      </pc:sldChg>
      <pc:sldChg chg="del">
        <pc:chgData name="Gohil, Vasudev" userId="37215192-344f-43bc-bf78-f2b31a4e7220" providerId="ADAL" clId="{B77445C8-8E1C-554A-9E2C-F48FF14B55D0}" dt="2024-06-05T14:40:19.781" v="6391" actId="2696"/>
        <pc:sldMkLst>
          <pc:docMk/>
          <pc:sldMk cId="3831523923" sldId="1242"/>
        </pc:sldMkLst>
      </pc:sldChg>
      <pc:sldChg chg="del">
        <pc:chgData name="Gohil, Vasudev" userId="37215192-344f-43bc-bf78-f2b31a4e7220" providerId="ADAL" clId="{B77445C8-8E1C-554A-9E2C-F48FF14B55D0}" dt="2024-06-05T14:40:19.796" v="6392" actId="2696"/>
        <pc:sldMkLst>
          <pc:docMk/>
          <pc:sldMk cId="2368833495" sldId="1243"/>
        </pc:sldMkLst>
      </pc:sldChg>
      <pc:sldChg chg="add del">
        <pc:chgData name="Gohil, Vasudev" userId="37215192-344f-43bc-bf78-f2b31a4e7220" providerId="ADAL" clId="{B77445C8-8E1C-554A-9E2C-F48FF14B55D0}" dt="2024-06-05T14:40:32.376" v="6396" actId="2696"/>
        <pc:sldMkLst>
          <pc:docMk/>
          <pc:sldMk cId="2341127462" sldId="1245"/>
        </pc:sldMkLst>
      </pc:sldChg>
      <pc:sldChg chg="add del">
        <pc:chgData name="Gohil, Vasudev" userId="37215192-344f-43bc-bf78-f2b31a4e7220" providerId="ADAL" clId="{B77445C8-8E1C-554A-9E2C-F48FF14B55D0}" dt="2024-05-31T05:31:20.405" v="820" actId="2696"/>
        <pc:sldMkLst>
          <pc:docMk/>
          <pc:sldMk cId="2634723869" sldId="1245"/>
        </pc:sldMkLst>
      </pc:sldChg>
      <pc:sldChg chg="modSp mod">
        <pc:chgData name="Gohil, Vasudev" userId="37215192-344f-43bc-bf78-f2b31a4e7220" providerId="ADAL" clId="{B77445C8-8E1C-554A-9E2C-F48FF14B55D0}" dt="2024-06-04T06:41:15.640" v="5889" actId="20577"/>
        <pc:sldMkLst>
          <pc:docMk/>
          <pc:sldMk cId="954086047" sldId="1247"/>
        </pc:sldMkLst>
        <pc:spChg chg="mod">
          <ac:chgData name="Gohil, Vasudev" userId="37215192-344f-43bc-bf78-f2b31a4e7220" providerId="ADAL" clId="{B77445C8-8E1C-554A-9E2C-F48FF14B55D0}" dt="2024-06-04T06:41:15.640" v="5889" actId="20577"/>
          <ac:spMkLst>
            <pc:docMk/>
            <pc:sldMk cId="954086047" sldId="1247"/>
            <ac:spMk id="3" creationId="{F9248DE7-053C-6281-0547-18D4492BEDB4}"/>
          </ac:spMkLst>
        </pc:spChg>
      </pc:sldChg>
      <pc:sldChg chg="add del">
        <pc:chgData name="Gohil, Vasudev" userId="37215192-344f-43bc-bf78-f2b31a4e7220" providerId="ADAL" clId="{B77445C8-8E1C-554A-9E2C-F48FF14B55D0}" dt="2024-06-06T04:45:19.550" v="7250" actId="2696"/>
        <pc:sldMkLst>
          <pc:docMk/>
          <pc:sldMk cId="1332168199" sldId="1248"/>
        </pc:sldMkLst>
      </pc:sldChg>
      <pc:sldChg chg="del">
        <pc:chgData name="Gohil, Vasudev" userId="37215192-344f-43bc-bf78-f2b31a4e7220" providerId="ADAL" clId="{B77445C8-8E1C-554A-9E2C-F48FF14B55D0}" dt="2024-06-03T18:04:34.154" v="3400" actId="2696"/>
        <pc:sldMkLst>
          <pc:docMk/>
          <pc:sldMk cId="1583132863" sldId="1248"/>
        </pc:sldMkLst>
      </pc:sldChg>
      <pc:sldChg chg="del">
        <pc:chgData name="Gohil, Vasudev" userId="37215192-344f-43bc-bf78-f2b31a4e7220" providerId="ADAL" clId="{B77445C8-8E1C-554A-9E2C-F48FF14B55D0}" dt="2024-06-03T18:04:34.154" v="3400" actId="2696"/>
        <pc:sldMkLst>
          <pc:docMk/>
          <pc:sldMk cId="137918298" sldId="1249"/>
        </pc:sldMkLst>
      </pc:sldChg>
      <pc:sldChg chg="add del">
        <pc:chgData name="Gohil, Vasudev" userId="37215192-344f-43bc-bf78-f2b31a4e7220" providerId="ADAL" clId="{B77445C8-8E1C-554A-9E2C-F48FF14B55D0}" dt="2024-06-06T04:45:19.578" v="7251" actId="2696"/>
        <pc:sldMkLst>
          <pc:docMk/>
          <pc:sldMk cId="1826994496" sldId="1249"/>
        </pc:sldMkLst>
      </pc:sldChg>
      <pc:sldChg chg="del">
        <pc:chgData name="Gohil, Vasudev" userId="37215192-344f-43bc-bf78-f2b31a4e7220" providerId="ADAL" clId="{B77445C8-8E1C-554A-9E2C-F48FF14B55D0}" dt="2024-05-31T05:30:48.979" v="817" actId="2696"/>
        <pc:sldMkLst>
          <pc:docMk/>
          <pc:sldMk cId="1495554580" sldId="1250"/>
        </pc:sldMkLst>
      </pc:sldChg>
      <pc:sldChg chg="add del">
        <pc:chgData name="Gohil, Vasudev" userId="37215192-344f-43bc-bf78-f2b31a4e7220" providerId="ADAL" clId="{B77445C8-8E1C-554A-9E2C-F48FF14B55D0}" dt="2024-06-06T04:45:19.595" v="7252" actId="2696"/>
        <pc:sldMkLst>
          <pc:docMk/>
          <pc:sldMk cId="1114847895" sldId="1252"/>
        </pc:sldMkLst>
      </pc:sldChg>
      <pc:sldChg chg="del">
        <pc:chgData name="Gohil, Vasudev" userId="37215192-344f-43bc-bf78-f2b31a4e7220" providerId="ADAL" clId="{B77445C8-8E1C-554A-9E2C-F48FF14B55D0}" dt="2024-06-03T18:04:34.154" v="3400" actId="2696"/>
        <pc:sldMkLst>
          <pc:docMk/>
          <pc:sldMk cId="2498690186" sldId="1252"/>
        </pc:sldMkLst>
      </pc:sldChg>
      <pc:sldChg chg="addSp delSp modSp mod">
        <pc:chgData name="Gohil, Vasudev" userId="37215192-344f-43bc-bf78-f2b31a4e7220" providerId="ADAL" clId="{B77445C8-8E1C-554A-9E2C-F48FF14B55D0}" dt="2024-06-04T07:03:00.066" v="5908" actId="1038"/>
        <pc:sldMkLst>
          <pc:docMk/>
          <pc:sldMk cId="2272846248" sldId="1253"/>
        </pc:sldMkLst>
        <pc:spChg chg="mod">
          <ac:chgData name="Gohil, Vasudev" userId="37215192-344f-43bc-bf78-f2b31a4e7220" providerId="ADAL" clId="{B77445C8-8E1C-554A-9E2C-F48FF14B55D0}" dt="2024-05-31T05:38:27.395" v="863" actId="20577"/>
          <ac:spMkLst>
            <pc:docMk/>
            <pc:sldMk cId="2272846248" sldId="1253"/>
            <ac:spMk id="2" creationId="{915369AB-C044-52E5-99D0-6516E68BD7C1}"/>
          </ac:spMkLst>
        </pc:spChg>
        <pc:spChg chg="add mod">
          <ac:chgData name="Gohil, Vasudev" userId="37215192-344f-43bc-bf78-f2b31a4e7220" providerId="ADAL" clId="{B77445C8-8E1C-554A-9E2C-F48FF14B55D0}" dt="2024-05-31T05:39:08.005" v="864"/>
          <ac:spMkLst>
            <pc:docMk/>
            <pc:sldMk cId="2272846248" sldId="1253"/>
            <ac:spMk id="5" creationId="{48A4BBAB-BDA9-B19A-7774-4B92C3E3559A}"/>
          </ac:spMkLst>
        </pc:spChg>
        <pc:spChg chg="add del">
          <ac:chgData name="Gohil, Vasudev" userId="37215192-344f-43bc-bf78-f2b31a4e7220" providerId="ADAL" clId="{B77445C8-8E1C-554A-9E2C-F48FF14B55D0}" dt="2024-05-31T05:39:40.053" v="868" actId="478"/>
          <ac:spMkLst>
            <pc:docMk/>
            <pc:sldMk cId="2272846248" sldId="1253"/>
            <ac:spMk id="29" creationId="{B134D0E7-A2C3-634D-7102-393B60CEA3BD}"/>
          </ac:spMkLst>
        </pc:spChg>
        <pc:spChg chg="add mod">
          <ac:chgData name="Gohil, Vasudev" userId="37215192-344f-43bc-bf78-f2b31a4e7220" providerId="ADAL" clId="{B77445C8-8E1C-554A-9E2C-F48FF14B55D0}" dt="2024-05-31T05:39:38.194" v="867"/>
          <ac:spMkLst>
            <pc:docMk/>
            <pc:sldMk cId="2272846248" sldId="1253"/>
            <ac:spMk id="31" creationId="{DF780BFC-07FB-5A57-12F9-39F3531AC516}"/>
          </ac:spMkLst>
        </pc:spChg>
        <pc:grpChg chg="mod">
          <ac:chgData name="Gohil, Vasudev" userId="37215192-344f-43bc-bf78-f2b31a4e7220" providerId="ADAL" clId="{B77445C8-8E1C-554A-9E2C-F48FF14B55D0}" dt="2024-06-04T07:03:00.066" v="5908" actId="1038"/>
          <ac:grpSpMkLst>
            <pc:docMk/>
            <pc:sldMk cId="2272846248" sldId="1253"/>
            <ac:grpSpMk id="7" creationId="{A4E595C2-9FEB-F7BB-76D3-C1B84CFF745D}"/>
          </ac:grpSpMkLst>
        </pc:grpChg>
      </pc:sldChg>
      <pc:sldChg chg="del">
        <pc:chgData name="Gohil, Vasudev" userId="37215192-344f-43bc-bf78-f2b31a4e7220" providerId="ADAL" clId="{B77445C8-8E1C-554A-9E2C-F48FF14B55D0}" dt="2024-05-31T05:22:27.999" v="607" actId="2696"/>
        <pc:sldMkLst>
          <pc:docMk/>
          <pc:sldMk cId="1612243924" sldId="1254"/>
        </pc:sldMkLst>
      </pc:sldChg>
      <pc:sldChg chg="modSp mod">
        <pc:chgData name="Gohil, Vasudev" userId="37215192-344f-43bc-bf78-f2b31a4e7220" providerId="ADAL" clId="{B77445C8-8E1C-554A-9E2C-F48FF14B55D0}" dt="2024-05-31T05:36:40.453" v="846" actId="20577"/>
        <pc:sldMkLst>
          <pc:docMk/>
          <pc:sldMk cId="2161132950" sldId="1255"/>
        </pc:sldMkLst>
        <pc:spChg chg="mod">
          <ac:chgData name="Gohil, Vasudev" userId="37215192-344f-43bc-bf78-f2b31a4e7220" providerId="ADAL" clId="{B77445C8-8E1C-554A-9E2C-F48FF14B55D0}" dt="2024-05-31T05:36:40.453" v="846" actId="20577"/>
          <ac:spMkLst>
            <pc:docMk/>
            <pc:sldMk cId="2161132950" sldId="1255"/>
            <ac:spMk id="4" creationId="{3812166E-63E7-1B34-5E69-59DD2181DE3F}"/>
          </ac:spMkLst>
        </pc:spChg>
        <pc:spChg chg="mod">
          <ac:chgData name="Gohil, Vasudev" userId="37215192-344f-43bc-bf78-f2b31a4e7220" providerId="ADAL" clId="{B77445C8-8E1C-554A-9E2C-F48FF14B55D0}" dt="2024-05-29T18:09:40.069" v="24" actId="20577"/>
          <ac:spMkLst>
            <pc:docMk/>
            <pc:sldMk cId="2161132950" sldId="1255"/>
            <ac:spMk id="5" creationId="{57135A97-7A29-E3C6-9D12-0FED755E40A3}"/>
          </ac:spMkLst>
        </pc:spChg>
      </pc:sldChg>
      <pc:sldChg chg="del">
        <pc:chgData name="Gohil, Vasudev" userId="37215192-344f-43bc-bf78-f2b31a4e7220" providerId="ADAL" clId="{B77445C8-8E1C-554A-9E2C-F48FF14B55D0}" dt="2024-06-05T14:39:45.413" v="6373" actId="2696"/>
        <pc:sldMkLst>
          <pc:docMk/>
          <pc:sldMk cId="2791269578" sldId="1256"/>
        </pc:sldMkLst>
      </pc:sldChg>
      <pc:sldChg chg="del">
        <pc:chgData name="Gohil, Vasudev" userId="37215192-344f-43bc-bf78-f2b31a4e7220" providerId="ADAL" clId="{B77445C8-8E1C-554A-9E2C-F48FF14B55D0}" dt="2024-06-05T14:39:45.408" v="6371" actId="2696"/>
        <pc:sldMkLst>
          <pc:docMk/>
          <pc:sldMk cId="2069958199" sldId="1257"/>
        </pc:sldMkLst>
      </pc:sldChg>
      <pc:sldChg chg="del">
        <pc:chgData name="Gohil, Vasudev" userId="37215192-344f-43bc-bf78-f2b31a4e7220" providerId="ADAL" clId="{B77445C8-8E1C-554A-9E2C-F48FF14B55D0}" dt="2024-06-05T14:40:19.711" v="6388" actId="2696"/>
        <pc:sldMkLst>
          <pc:docMk/>
          <pc:sldMk cId="1010918588" sldId="1258"/>
        </pc:sldMkLst>
      </pc:sldChg>
      <pc:sldChg chg="add del">
        <pc:chgData name="Gohil, Vasudev" userId="37215192-344f-43bc-bf78-f2b31a4e7220" providerId="ADAL" clId="{B77445C8-8E1C-554A-9E2C-F48FF14B55D0}" dt="2024-05-31T05:31:20.405" v="820" actId="2696"/>
        <pc:sldMkLst>
          <pc:docMk/>
          <pc:sldMk cId="1336721226" sldId="1259"/>
        </pc:sldMkLst>
      </pc:sldChg>
      <pc:sldChg chg="add del">
        <pc:chgData name="Gohil, Vasudev" userId="37215192-344f-43bc-bf78-f2b31a4e7220" providerId="ADAL" clId="{B77445C8-8E1C-554A-9E2C-F48FF14B55D0}" dt="2024-06-05T14:40:32.369" v="6395" actId="2696"/>
        <pc:sldMkLst>
          <pc:docMk/>
          <pc:sldMk cId="1548194360" sldId="1259"/>
        </pc:sldMkLst>
      </pc:sldChg>
      <pc:sldChg chg="addSp delSp modSp add mod modTransition modAnim">
        <pc:chgData name="Gohil, Vasudev" userId="37215192-344f-43bc-bf78-f2b31a4e7220" providerId="ADAL" clId="{B77445C8-8E1C-554A-9E2C-F48FF14B55D0}" dt="2024-05-31T05:25:58.421" v="683" actId="12788"/>
        <pc:sldMkLst>
          <pc:docMk/>
          <pc:sldMk cId="495329351" sldId="1260"/>
        </pc:sldMkLst>
        <pc:spChg chg="mod">
          <ac:chgData name="Gohil, Vasudev" userId="37215192-344f-43bc-bf78-f2b31a4e7220" providerId="ADAL" clId="{B77445C8-8E1C-554A-9E2C-F48FF14B55D0}" dt="2024-05-31T05:22:35.783" v="608" actId="14100"/>
          <ac:spMkLst>
            <pc:docMk/>
            <pc:sldMk cId="495329351" sldId="1260"/>
            <ac:spMk id="3" creationId="{D148891B-05E0-DD19-5BD1-B567F455A779}"/>
          </ac:spMkLst>
        </pc:spChg>
        <pc:spChg chg="mod">
          <ac:chgData name="Gohil, Vasudev" userId="37215192-344f-43bc-bf78-f2b31a4e7220" providerId="ADAL" clId="{B77445C8-8E1C-554A-9E2C-F48FF14B55D0}" dt="2024-05-29T18:20:55.867" v="345" actId="1076"/>
          <ac:spMkLst>
            <pc:docMk/>
            <pc:sldMk cId="495329351" sldId="1260"/>
            <ac:spMk id="5" creationId="{30BA33A8-C7A7-337B-3E0F-A132001095F2}"/>
          </ac:spMkLst>
        </pc:spChg>
        <pc:spChg chg="mod">
          <ac:chgData name="Gohil, Vasudev" userId="37215192-344f-43bc-bf78-f2b31a4e7220" providerId="ADAL" clId="{B77445C8-8E1C-554A-9E2C-F48FF14B55D0}" dt="2024-05-29T18:21:12.206" v="349" actId="14100"/>
          <ac:spMkLst>
            <pc:docMk/>
            <pc:sldMk cId="495329351" sldId="1260"/>
            <ac:spMk id="8" creationId="{DC70CE3C-5CC6-E4FA-27FE-7B0D8E305CE6}"/>
          </ac:spMkLst>
        </pc:spChg>
        <pc:spChg chg="mod topLvl">
          <ac:chgData name="Gohil, Vasudev" userId="37215192-344f-43bc-bf78-f2b31a4e7220" providerId="ADAL" clId="{B77445C8-8E1C-554A-9E2C-F48FF14B55D0}" dt="2024-05-29T18:20:01.434" v="335" actId="164"/>
          <ac:spMkLst>
            <pc:docMk/>
            <pc:sldMk cId="495329351" sldId="1260"/>
            <ac:spMk id="17" creationId="{8712DEE5-3F0F-81A4-A036-B1983D9B72E0}"/>
          </ac:spMkLst>
        </pc:spChg>
        <pc:spChg chg="add del mod">
          <ac:chgData name="Gohil, Vasudev" userId="37215192-344f-43bc-bf78-f2b31a4e7220" providerId="ADAL" clId="{B77445C8-8E1C-554A-9E2C-F48FF14B55D0}" dt="2024-05-31T05:15:08.642" v="443" actId="478"/>
          <ac:spMkLst>
            <pc:docMk/>
            <pc:sldMk cId="495329351" sldId="1260"/>
            <ac:spMk id="18" creationId="{4DEA6B38-CE6B-9D5F-FE65-1E61C6B0FCB0}"/>
          </ac:spMkLst>
        </pc:spChg>
        <pc:spChg chg="add del mod">
          <ac:chgData name="Gohil, Vasudev" userId="37215192-344f-43bc-bf78-f2b31a4e7220" providerId="ADAL" clId="{B77445C8-8E1C-554A-9E2C-F48FF14B55D0}" dt="2024-05-31T05:18:04.409" v="482" actId="478"/>
          <ac:spMkLst>
            <pc:docMk/>
            <pc:sldMk cId="495329351" sldId="1260"/>
            <ac:spMk id="19" creationId="{679A80FD-D2D6-D20B-2818-95EAC27588E9}"/>
          </ac:spMkLst>
        </pc:spChg>
        <pc:spChg chg="add del mod">
          <ac:chgData name="Gohil, Vasudev" userId="37215192-344f-43bc-bf78-f2b31a4e7220" providerId="ADAL" clId="{B77445C8-8E1C-554A-9E2C-F48FF14B55D0}" dt="2024-05-31T05:18:05.555" v="483" actId="478"/>
          <ac:spMkLst>
            <pc:docMk/>
            <pc:sldMk cId="495329351" sldId="1260"/>
            <ac:spMk id="20" creationId="{497B2AFE-08A1-8774-1113-896350CABA2E}"/>
          </ac:spMkLst>
        </pc:spChg>
        <pc:spChg chg="add del mod">
          <ac:chgData name="Gohil, Vasudev" userId="37215192-344f-43bc-bf78-f2b31a4e7220" providerId="ADAL" clId="{B77445C8-8E1C-554A-9E2C-F48FF14B55D0}" dt="2024-05-31T05:18:01.792" v="481" actId="478"/>
          <ac:spMkLst>
            <pc:docMk/>
            <pc:sldMk cId="495329351" sldId="1260"/>
            <ac:spMk id="21" creationId="{D9CA1018-8447-F895-77CD-C1C1FB53A70E}"/>
          </ac:spMkLst>
        </pc:spChg>
        <pc:spChg chg="del mod topLvl">
          <ac:chgData name="Gohil, Vasudev" userId="37215192-344f-43bc-bf78-f2b31a4e7220" providerId="ADAL" clId="{B77445C8-8E1C-554A-9E2C-F48FF14B55D0}" dt="2024-05-31T05:15:43.223" v="446" actId="478"/>
          <ac:spMkLst>
            <pc:docMk/>
            <pc:sldMk cId="495329351" sldId="1260"/>
            <ac:spMk id="25" creationId="{16923427-2631-5CD6-634E-117D6C21DF13}"/>
          </ac:spMkLst>
        </pc:spChg>
        <pc:spChg chg="del mod topLvl">
          <ac:chgData name="Gohil, Vasudev" userId="37215192-344f-43bc-bf78-f2b31a4e7220" providerId="ADAL" clId="{B77445C8-8E1C-554A-9E2C-F48FF14B55D0}" dt="2024-05-31T05:15:56.604" v="449" actId="478"/>
          <ac:spMkLst>
            <pc:docMk/>
            <pc:sldMk cId="495329351" sldId="1260"/>
            <ac:spMk id="28" creationId="{7C33C57C-24EE-EE5F-2C04-18ED7046C368}"/>
          </ac:spMkLst>
        </pc:spChg>
        <pc:spChg chg="mod">
          <ac:chgData name="Gohil, Vasudev" userId="37215192-344f-43bc-bf78-f2b31a4e7220" providerId="ADAL" clId="{B77445C8-8E1C-554A-9E2C-F48FF14B55D0}" dt="2024-05-31T05:21:28.689" v="605" actId="1076"/>
          <ac:spMkLst>
            <pc:docMk/>
            <pc:sldMk cId="495329351" sldId="1260"/>
            <ac:spMk id="29" creationId="{B134D0E7-A2C3-634D-7102-393B60CEA3BD}"/>
          </ac:spMkLst>
        </pc:spChg>
        <pc:spChg chg="mod topLvl">
          <ac:chgData name="Gohil, Vasudev" userId="37215192-344f-43bc-bf78-f2b31a4e7220" providerId="ADAL" clId="{B77445C8-8E1C-554A-9E2C-F48FF14B55D0}" dt="2024-05-31T05:25:52.192" v="682" actId="1037"/>
          <ac:spMkLst>
            <pc:docMk/>
            <pc:sldMk cId="495329351" sldId="1260"/>
            <ac:spMk id="37" creationId="{8BCF2395-8101-14FD-9C02-1B355C4B6B39}"/>
          </ac:spMkLst>
        </pc:spChg>
        <pc:spChg chg="del mod topLvl">
          <ac:chgData name="Gohil, Vasudev" userId="37215192-344f-43bc-bf78-f2b31a4e7220" providerId="ADAL" clId="{B77445C8-8E1C-554A-9E2C-F48FF14B55D0}" dt="2024-05-31T05:16:22.693" v="454" actId="478"/>
          <ac:spMkLst>
            <pc:docMk/>
            <pc:sldMk cId="495329351" sldId="1260"/>
            <ac:spMk id="38" creationId="{1CB515E9-8B48-2972-2782-883BBCFF4535}"/>
          </ac:spMkLst>
        </pc:spChg>
        <pc:spChg chg="del mod topLvl">
          <ac:chgData name="Gohil, Vasudev" userId="37215192-344f-43bc-bf78-f2b31a4e7220" providerId="ADAL" clId="{B77445C8-8E1C-554A-9E2C-F48FF14B55D0}" dt="2024-05-31T05:16:28.065" v="455" actId="478"/>
          <ac:spMkLst>
            <pc:docMk/>
            <pc:sldMk cId="495329351" sldId="1260"/>
            <ac:spMk id="40" creationId="{8167B1C0-1318-E0D3-0B0C-57ACB4A7AA99}"/>
          </ac:spMkLst>
        </pc:spChg>
        <pc:spChg chg="del mod topLvl">
          <ac:chgData name="Gohil, Vasudev" userId="37215192-344f-43bc-bf78-f2b31a4e7220" providerId="ADAL" clId="{B77445C8-8E1C-554A-9E2C-F48FF14B55D0}" dt="2024-05-31T05:16:29.561" v="456" actId="478"/>
          <ac:spMkLst>
            <pc:docMk/>
            <pc:sldMk cId="495329351" sldId="1260"/>
            <ac:spMk id="41" creationId="{4ADB5040-5463-255D-9BE6-71A581B8BB9B}"/>
          </ac:spMkLst>
        </pc:spChg>
        <pc:spChg chg="add mod">
          <ac:chgData name="Gohil, Vasudev" userId="37215192-344f-43bc-bf78-f2b31a4e7220" providerId="ADAL" clId="{B77445C8-8E1C-554A-9E2C-F48FF14B55D0}" dt="2024-05-31T05:25:58.421" v="683" actId="12788"/>
          <ac:spMkLst>
            <pc:docMk/>
            <pc:sldMk cId="495329351" sldId="1260"/>
            <ac:spMk id="43" creationId="{8C730403-ECF6-80FA-CBB4-7A2FAE760E65}"/>
          </ac:spMkLst>
        </pc:spChg>
        <pc:spChg chg="mod topLvl">
          <ac:chgData name="Gohil, Vasudev" userId="37215192-344f-43bc-bf78-f2b31a4e7220" providerId="ADAL" clId="{B77445C8-8E1C-554A-9E2C-F48FF14B55D0}" dt="2024-05-29T18:19:52.708" v="333" actId="164"/>
          <ac:spMkLst>
            <pc:docMk/>
            <pc:sldMk cId="495329351" sldId="1260"/>
            <ac:spMk id="50" creationId="{4ABF2A4F-6042-A032-1EB2-507965A1D18D}"/>
          </ac:spMkLst>
        </pc:spChg>
        <pc:grpChg chg="mod">
          <ac:chgData name="Gohil, Vasudev" userId="37215192-344f-43bc-bf78-f2b31a4e7220" providerId="ADAL" clId="{B77445C8-8E1C-554A-9E2C-F48FF14B55D0}" dt="2024-05-29T18:17:58.923" v="297" actId="1037"/>
          <ac:grpSpMkLst>
            <pc:docMk/>
            <pc:sldMk cId="495329351" sldId="1260"/>
            <ac:grpSpMk id="6" creationId="{665B0E4A-BF38-3C38-A2C5-77F47845123A}"/>
          </ac:grpSpMkLst>
        </pc:grpChg>
        <pc:grpChg chg="add mod">
          <ac:chgData name="Gohil, Vasudev" userId="37215192-344f-43bc-bf78-f2b31a4e7220" providerId="ADAL" clId="{B77445C8-8E1C-554A-9E2C-F48FF14B55D0}" dt="2024-05-29T18:20:40.646" v="343" actId="12788"/>
          <ac:grpSpMkLst>
            <pc:docMk/>
            <pc:sldMk cId="495329351" sldId="1260"/>
            <ac:grpSpMk id="12" creationId="{8DB87A45-4225-3213-1539-0A043E930F60}"/>
          </ac:grpSpMkLst>
        </pc:grpChg>
        <pc:grpChg chg="add mod">
          <ac:chgData name="Gohil, Vasudev" userId="37215192-344f-43bc-bf78-f2b31a4e7220" providerId="ADAL" clId="{B77445C8-8E1C-554A-9E2C-F48FF14B55D0}" dt="2024-05-29T18:21:06.591" v="348" actId="1076"/>
          <ac:grpSpMkLst>
            <pc:docMk/>
            <pc:sldMk cId="495329351" sldId="1260"/>
            <ac:grpSpMk id="13" creationId="{3C20E23B-5817-291E-1D38-FAD292D4DE06}"/>
          </ac:grpSpMkLst>
        </pc:grpChg>
        <pc:grpChg chg="del mod">
          <ac:chgData name="Gohil, Vasudev" userId="37215192-344f-43bc-bf78-f2b31a4e7220" providerId="ADAL" clId="{B77445C8-8E1C-554A-9E2C-F48FF14B55D0}" dt="2024-05-29T18:19:58.163" v="334" actId="165"/>
          <ac:grpSpMkLst>
            <pc:docMk/>
            <pc:sldMk cId="495329351" sldId="1260"/>
            <ac:grpSpMk id="15" creationId="{38AFB2F4-E651-28B1-F7AD-AA8EBC0AD4F0}"/>
          </ac:grpSpMkLst>
        </pc:grpChg>
        <pc:grpChg chg="add del mod">
          <ac:chgData name="Gohil, Vasudev" userId="37215192-344f-43bc-bf78-f2b31a4e7220" providerId="ADAL" clId="{B77445C8-8E1C-554A-9E2C-F48FF14B55D0}" dt="2024-05-31T05:15:39.956" v="445" actId="165"/>
          <ac:grpSpMkLst>
            <pc:docMk/>
            <pc:sldMk cId="495329351" sldId="1260"/>
            <ac:grpSpMk id="23" creationId="{4522AB71-7D04-44BA-2C5E-EE606D365FB4}"/>
          </ac:grpSpMkLst>
        </pc:grpChg>
        <pc:grpChg chg="add del mod">
          <ac:chgData name="Gohil, Vasudev" userId="37215192-344f-43bc-bf78-f2b31a4e7220" providerId="ADAL" clId="{B77445C8-8E1C-554A-9E2C-F48FF14B55D0}" dt="2024-05-31T05:15:50.921" v="448" actId="165"/>
          <ac:grpSpMkLst>
            <pc:docMk/>
            <pc:sldMk cId="495329351" sldId="1260"/>
            <ac:grpSpMk id="26" creationId="{C7870880-58E3-8D0A-EE3A-9F5BE51C3949}"/>
          </ac:grpSpMkLst>
        </pc:grpChg>
        <pc:grpChg chg="mod topLvl">
          <ac:chgData name="Gohil, Vasudev" userId="37215192-344f-43bc-bf78-f2b31a4e7220" providerId="ADAL" clId="{B77445C8-8E1C-554A-9E2C-F48FF14B55D0}" dt="2024-05-31T05:20:38.201" v="601" actId="164"/>
          <ac:grpSpMkLst>
            <pc:docMk/>
            <pc:sldMk cId="495329351" sldId="1260"/>
            <ac:grpSpMk id="27" creationId="{C7F76DBC-1064-AC61-DEFE-06CF55F599F6}"/>
          </ac:grpSpMkLst>
        </pc:grpChg>
        <pc:grpChg chg="mod">
          <ac:chgData name="Gohil, Vasudev" userId="37215192-344f-43bc-bf78-f2b31a4e7220" providerId="ADAL" clId="{B77445C8-8E1C-554A-9E2C-F48FF14B55D0}" dt="2024-05-31T05:15:50.921" v="448" actId="165"/>
          <ac:grpSpMkLst>
            <pc:docMk/>
            <pc:sldMk cId="495329351" sldId="1260"/>
            <ac:grpSpMk id="31" creationId="{2FB93A48-DBCB-8F6E-FB90-8D94138E7683}"/>
          </ac:grpSpMkLst>
        </pc:grpChg>
        <pc:grpChg chg="add del mod">
          <ac:chgData name="Gohil, Vasudev" userId="37215192-344f-43bc-bf78-f2b31a4e7220" providerId="ADAL" clId="{B77445C8-8E1C-554A-9E2C-F48FF14B55D0}" dt="2024-05-31T05:16:19.066" v="453" actId="165"/>
          <ac:grpSpMkLst>
            <pc:docMk/>
            <pc:sldMk cId="495329351" sldId="1260"/>
            <ac:grpSpMk id="35" creationId="{2E0F1768-64B6-9E64-FCB9-A99BF0A41C01}"/>
          </ac:grpSpMkLst>
        </pc:grpChg>
        <pc:grpChg chg="del mod">
          <ac:chgData name="Gohil, Vasudev" userId="37215192-344f-43bc-bf78-f2b31a4e7220" providerId="ADAL" clId="{B77445C8-8E1C-554A-9E2C-F48FF14B55D0}" dt="2024-05-31T05:25:43.926" v="671" actId="165"/>
          <ac:grpSpMkLst>
            <pc:docMk/>
            <pc:sldMk cId="495329351" sldId="1260"/>
            <ac:grpSpMk id="44" creationId="{92C7206B-EF92-105A-D354-73D32727E488}"/>
          </ac:grpSpMkLst>
        </pc:grpChg>
        <pc:grpChg chg="add mod">
          <ac:chgData name="Gohil, Vasudev" userId="37215192-344f-43bc-bf78-f2b31a4e7220" providerId="ADAL" clId="{B77445C8-8E1C-554A-9E2C-F48FF14B55D0}" dt="2024-05-31T05:25:58.421" v="683" actId="12788"/>
          <ac:grpSpMkLst>
            <pc:docMk/>
            <pc:sldMk cId="495329351" sldId="1260"/>
            <ac:grpSpMk id="45" creationId="{90E06B48-1320-CEF3-4E6F-858644DC79C7}"/>
          </ac:grpSpMkLst>
        </pc:grpChg>
        <pc:grpChg chg="del mod">
          <ac:chgData name="Gohil, Vasudev" userId="37215192-344f-43bc-bf78-f2b31a4e7220" providerId="ADAL" clId="{B77445C8-8E1C-554A-9E2C-F48FF14B55D0}" dt="2024-05-29T18:19:47.714" v="332" actId="165"/>
          <ac:grpSpMkLst>
            <pc:docMk/>
            <pc:sldMk cId="495329351" sldId="1260"/>
            <ac:grpSpMk id="48" creationId="{D982FD5F-D161-D8A9-47A6-994BB207B3F5}"/>
          </ac:grpSpMkLst>
        </pc:grpChg>
        <pc:picChg chg="add mod">
          <ac:chgData name="Gohil, Vasudev" userId="37215192-344f-43bc-bf78-f2b31a4e7220" providerId="ADAL" clId="{B77445C8-8E1C-554A-9E2C-F48FF14B55D0}" dt="2024-05-31T05:20:38.201" v="601" actId="164"/>
          <ac:picMkLst>
            <pc:docMk/>
            <pc:sldMk cId="495329351" sldId="1260"/>
            <ac:picMk id="14" creationId="{2D35985D-3143-79DD-FF74-1BEA120CC5B7}"/>
          </ac:picMkLst>
        </pc:picChg>
        <pc:picChg chg="mod topLvl">
          <ac:chgData name="Gohil, Vasudev" userId="37215192-344f-43bc-bf78-f2b31a4e7220" providerId="ADAL" clId="{B77445C8-8E1C-554A-9E2C-F48FF14B55D0}" dt="2024-05-29T18:20:01.434" v="335" actId="164"/>
          <ac:picMkLst>
            <pc:docMk/>
            <pc:sldMk cId="495329351" sldId="1260"/>
            <ac:picMk id="16" creationId="{4873BF66-552E-D021-667C-F478C6D5D2C1}"/>
          </ac:picMkLst>
        </pc:picChg>
        <pc:picChg chg="add mod">
          <ac:chgData name="Gohil, Vasudev" userId="37215192-344f-43bc-bf78-f2b31a4e7220" providerId="ADAL" clId="{B77445C8-8E1C-554A-9E2C-F48FF14B55D0}" dt="2024-05-31T05:20:38.201" v="601" actId="164"/>
          <ac:picMkLst>
            <pc:docMk/>
            <pc:sldMk cId="495329351" sldId="1260"/>
            <ac:picMk id="22" creationId="{645415F4-4E8D-7438-4DC0-A02C42C3BA20}"/>
          </ac:picMkLst>
        </pc:picChg>
        <pc:picChg chg="mod topLvl">
          <ac:chgData name="Gohil, Vasudev" userId="37215192-344f-43bc-bf78-f2b31a4e7220" providerId="ADAL" clId="{B77445C8-8E1C-554A-9E2C-F48FF14B55D0}" dt="2024-05-31T05:20:38.201" v="601" actId="164"/>
          <ac:picMkLst>
            <pc:docMk/>
            <pc:sldMk cId="495329351" sldId="1260"/>
            <ac:picMk id="24" creationId="{BC049504-2333-BA00-E92A-BBD9700FDA7B}"/>
          </ac:picMkLst>
        </pc:picChg>
        <pc:picChg chg="mod">
          <ac:chgData name="Gohil, Vasudev" userId="37215192-344f-43bc-bf78-f2b31a4e7220" providerId="ADAL" clId="{B77445C8-8E1C-554A-9E2C-F48FF14B55D0}" dt="2024-05-31T05:15:50.921" v="448" actId="165"/>
          <ac:picMkLst>
            <pc:docMk/>
            <pc:sldMk cId="495329351" sldId="1260"/>
            <ac:picMk id="30" creationId="{C71710A2-BDB3-6D28-81E7-078B072F1CF6}"/>
          </ac:picMkLst>
        </pc:picChg>
        <pc:picChg chg="mod">
          <ac:chgData name="Gohil, Vasudev" userId="37215192-344f-43bc-bf78-f2b31a4e7220" providerId="ADAL" clId="{B77445C8-8E1C-554A-9E2C-F48FF14B55D0}" dt="2024-05-31T05:15:50.921" v="448" actId="165"/>
          <ac:picMkLst>
            <pc:docMk/>
            <pc:sldMk cId="495329351" sldId="1260"/>
            <ac:picMk id="32" creationId="{825D17FF-8E24-F496-CA77-9136666CDFCF}"/>
          </ac:picMkLst>
        </pc:picChg>
        <pc:picChg chg="mod">
          <ac:chgData name="Gohil, Vasudev" userId="37215192-344f-43bc-bf78-f2b31a4e7220" providerId="ADAL" clId="{B77445C8-8E1C-554A-9E2C-F48FF14B55D0}" dt="2024-05-31T05:15:50.921" v="448" actId="165"/>
          <ac:picMkLst>
            <pc:docMk/>
            <pc:sldMk cId="495329351" sldId="1260"/>
            <ac:picMk id="33" creationId="{038FDE95-B14C-A3B5-635A-97ABE1FE33A9}"/>
          </ac:picMkLst>
        </pc:picChg>
        <pc:picChg chg="mod">
          <ac:chgData name="Gohil, Vasudev" userId="37215192-344f-43bc-bf78-f2b31a4e7220" providerId="ADAL" clId="{B77445C8-8E1C-554A-9E2C-F48FF14B55D0}" dt="2024-05-31T05:15:50.921" v="448" actId="165"/>
          <ac:picMkLst>
            <pc:docMk/>
            <pc:sldMk cId="495329351" sldId="1260"/>
            <ac:picMk id="34" creationId="{7314B5A9-97A5-6252-764C-84BB529CD475}"/>
          </ac:picMkLst>
        </pc:picChg>
        <pc:picChg chg="mod topLvl">
          <ac:chgData name="Gohil, Vasudev" userId="37215192-344f-43bc-bf78-f2b31a4e7220" providerId="ADAL" clId="{B77445C8-8E1C-554A-9E2C-F48FF14B55D0}" dt="2024-05-31T05:25:52.192" v="682" actId="1037"/>
          <ac:picMkLst>
            <pc:docMk/>
            <pc:sldMk cId="495329351" sldId="1260"/>
            <ac:picMk id="36" creationId="{FDF5AE53-3C66-1430-5120-191AB80B97F0}"/>
          </ac:picMkLst>
        </pc:picChg>
        <pc:picChg chg="mod topLvl">
          <ac:chgData name="Gohil, Vasudev" userId="37215192-344f-43bc-bf78-f2b31a4e7220" providerId="ADAL" clId="{B77445C8-8E1C-554A-9E2C-F48FF14B55D0}" dt="2024-05-31T05:20:38.201" v="601" actId="164"/>
          <ac:picMkLst>
            <pc:docMk/>
            <pc:sldMk cId="495329351" sldId="1260"/>
            <ac:picMk id="39" creationId="{55A43110-2A16-9E9B-CF8E-456F06CC743B}"/>
          </ac:picMkLst>
        </pc:picChg>
        <pc:picChg chg="add del mod">
          <ac:chgData name="Gohil, Vasudev" userId="37215192-344f-43bc-bf78-f2b31a4e7220" providerId="ADAL" clId="{B77445C8-8E1C-554A-9E2C-F48FF14B55D0}" dt="2024-05-31T05:17:45.001" v="476" actId="478"/>
          <ac:picMkLst>
            <pc:docMk/>
            <pc:sldMk cId="495329351" sldId="1260"/>
            <ac:picMk id="42" creationId="{713675C8-9BF1-57A7-0E9E-A5FCE3660AA0}"/>
          </ac:picMkLst>
        </pc:picChg>
        <pc:picChg chg="mod topLvl">
          <ac:chgData name="Gohil, Vasudev" userId="37215192-344f-43bc-bf78-f2b31a4e7220" providerId="ADAL" clId="{B77445C8-8E1C-554A-9E2C-F48FF14B55D0}" dt="2024-05-29T18:19:52.708" v="333" actId="164"/>
          <ac:picMkLst>
            <pc:docMk/>
            <pc:sldMk cId="495329351" sldId="1260"/>
            <ac:picMk id="49" creationId="{6C864C74-976D-655F-A996-FEC8FBAF68A6}"/>
          </ac:picMkLst>
        </pc:picChg>
      </pc:sldChg>
      <pc:sldChg chg="add del modAnim">
        <pc:chgData name="Gohil, Vasudev" userId="37215192-344f-43bc-bf78-f2b31a4e7220" providerId="ADAL" clId="{B77445C8-8E1C-554A-9E2C-F48FF14B55D0}" dt="2024-05-31T05:23:50.004" v="649" actId="2696"/>
        <pc:sldMkLst>
          <pc:docMk/>
          <pc:sldMk cId="686443971" sldId="1261"/>
        </pc:sldMkLst>
      </pc:sldChg>
      <pc:sldChg chg="add del">
        <pc:chgData name="Gohil, Vasudev" userId="37215192-344f-43bc-bf78-f2b31a4e7220" providerId="ADAL" clId="{B77445C8-8E1C-554A-9E2C-F48FF14B55D0}" dt="2024-05-31T05:26:33.482" v="724" actId="2696"/>
        <pc:sldMkLst>
          <pc:docMk/>
          <pc:sldMk cId="4017587003" sldId="1261"/>
        </pc:sldMkLst>
      </pc:sldChg>
      <pc:sldChg chg="add del">
        <pc:chgData name="Gohil, Vasudev" userId="37215192-344f-43bc-bf78-f2b31a4e7220" providerId="ADAL" clId="{B77445C8-8E1C-554A-9E2C-F48FF14B55D0}" dt="2024-05-31T05:26:33.496" v="725" actId="2696"/>
        <pc:sldMkLst>
          <pc:docMk/>
          <pc:sldMk cId="2552145895" sldId="1262"/>
        </pc:sldMkLst>
      </pc:sldChg>
      <pc:sldChg chg="modSp add del mod modTransition">
        <pc:chgData name="Gohil, Vasudev" userId="37215192-344f-43bc-bf78-f2b31a4e7220" providerId="ADAL" clId="{B77445C8-8E1C-554A-9E2C-F48FF14B55D0}" dt="2024-05-31T05:23:50.004" v="649" actId="2696"/>
        <pc:sldMkLst>
          <pc:docMk/>
          <pc:sldMk cId="4054606383" sldId="1262"/>
        </pc:sldMkLst>
        <pc:spChg chg="mod">
          <ac:chgData name="Gohil, Vasudev" userId="37215192-344f-43bc-bf78-f2b31a4e7220" providerId="ADAL" clId="{B77445C8-8E1C-554A-9E2C-F48FF14B55D0}" dt="2024-05-31T05:23:32.880" v="647" actId="1037"/>
          <ac:spMkLst>
            <pc:docMk/>
            <pc:sldMk cId="4054606383" sldId="1262"/>
            <ac:spMk id="3" creationId="{D148891B-05E0-DD19-5BD1-B567F455A779}"/>
          </ac:spMkLst>
        </pc:spChg>
      </pc:sldChg>
      <pc:sldChg chg="add del modTransition">
        <pc:chgData name="Gohil, Vasudev" userId="37215192-344f-43bc-bf78-f2b31a4e7220" providerId="ADAL" clId="{B77445C8-8E1C-554A-9E2C-F48FF14B55D0}" dt="2024-05-31T05:27:31.007" v="782" actId="2696"/>
        <pc:sldMkLst>
          <pc:docMk/>
          <pc:sldMk cId="9236795" sldId="1263"/>
        </pc:sldMkLst>
      </pc:sldChg>
      <pc:sldChg chg="modSp add del mod modTransition">
        <pc:chgData name="Gohil, Vasudev" userId="37215192-344f-43bc-bf78-f2b31a4e7220" providerId="ADAL" clId="{B77445C8-8E1C-554A-9E2C-F48FF14B55D0}" dt="2024-05-31T05:27:31.018" v="783" actId="2696"/>
        <pc:sldMkLst>
          <pc:docMk/>
          <pc:sldMk cId="1035115639" sldId="1264"/>
        </pc:sldMkLst>
        <pc:spChg chg="mod">
          <ac:chgData name="Gohil, Vasudev" userId="37215192-344f-43bc-bf78-f2b31a4e7220" providerId="ADAL" clId="{B77445C8-8E1C-554A-9E2C-F48FF14B55D0}" dt="2024-05-31T05:24:41.556" v="657" actId="14100"/>
          <ac:spMkLst>
            <pc:docMk/>
            <pc:sldMk cId="1035115639" sldId="1264"/>
            <ac:spMk id="3" creationId="{D148891B-05E0-DD19-5BD1-B567F455A779}"/>
          </ac:spMkLst>
        </pc:spChg>
      </pc:sldChg>
      <pc:sldChg chg="add del modTransition">
        <pc:chgData name="Gohil, Vasudev" userId="37215192-344f-43bc-bf78-f2b31a4e7220" providerId="ADAL" clId="{B77445C8-8E1C-554A-9E2C-F48FF14B55D0}" dt="2024-05-31T05:28:04.426" v="784" actId="2696"/>
        <pc:sldMkLst>
          <pc:docMk/>
          <pc:sldMk cId="934264130" sldId="1265"/>
        </pc:sldMkLst>
      </pc:sldChg>
      <pc:sldChg chg="modSp new del mod">
        <pc:chgData name="Gohil, Vasudev" userId="37215192-344f-43bc-bf78-f2b31a4e7220" providerId="ADAL" clId="{B77445C8-8E1C-554A-9E2C-F48FF14B55D0}" dt="2024-05-31T05:25:25.961" v="669" actId="680"/>
        <pc:sldMkLst>
          <pc:docMk/>
          <pc:sldMk cId="725388441" sldId="1266"/>
        </pc:sldMkLst>
        <pc:spChg chg="mod">
          <ac:chgData name="Gohil, Vasudev" userId="37215192-344f-43bc-bf78-f2b31a4e7220" providerId="ADAL" clId="{B77445C8-8E1C-554A-9E2C-F48FF14B55D0}" dt="2024-05-31T05:25:25.961" v="669" actId="680"/>
          <ac:spMkLst>
            <pc:docMk/>
            <pc:sldMk cId="725388441" sldId="1266"/>
            <ac:spMk id="2" creationId="{F7A58129-0A04-931D-8DC5-86F8930A4480}"/>
          </ac:spMkLst>
        </pc:spChg>
      </pc:sldChg>
      <pc:sldChg chg="modSp add mod modAnim">
        <pc:chgData name="Gohil, Vasudev" userId="37215192-344f-43bc-bf78-f2b31a4e7220" providerId="ADAL" clId="{B77445C8-8E1C-554A-9E2C-F48FF14B55D0}" dt="2024-05-31T05:26:27.532" v="723" actId="1038"/>
        <pc:sldMkLst>
          <pc:docMk/>
          <pc:sldMk cId="2541207815" sldId="1266"/>
        </pc:sldMkLst>
        <pc:spChg chg="mod">
          <ac:chgData name="Gohil, Vasudev" userId="37215192-344f-43bc-bf78-f2b31a4e7220" providerId="ADAL" clId="{B77445C8-8E1C-554A-9E2C-F48FF14B55D0}" dt="2024-05-31T05:26:27.532" v="723" actId="1038"/>
          <ac:spMkLst>
            <pc:docMk/>
            <pc:sldMk cId="2541207815" sldId="1266"/>
            <ac:spMk id="3" creationId="{D148891B-05E0-DD19-5BD1-B567F455A779}"/>
          </ac:spMkLst>
        </pc:spChg>
      </pc:sldChg>
      <pc:sldChg chg="modSp add del mod">
        <pc:chgData name="Gohil, Vasudev" userId="37215192-344f-43bc-bf78-f2b31a4e7220" providerId="ADAL" clId="{B77445C8-8E1C-554A-9E2C-F48FF14B55D0}" dt="2024-05-31T05:25:25.563" v="667"/>
        <pc:sldMkLst>
          <pc:docMk/>
          <pc:sldMk cId="2113463912" sldId="1267"/>
        </pc:sldMkLst>
        <pc:spChg chg="mod">
          <ac:chgData name="Gohil, Vasudev" userId="37215192-344f-43bc-bf78-f2b31a4e7220" providerId="ADAL" clId="{B77445C8-8E1C-554A-9E2C-F48FF14B55D0}" dt="2024-05-31T05:25:25.033" v="665" actId="14100"/>
          <ac:spMkLst>
            <pc:docMk/>
            <pc:sldMk cId="2113463912" sldId="1267"/>
            <ac:spMk id="3" creationId="{D148891B-05E0-DD19-5BD1-B567F455A779}"/>
          </ac:spMkLst>
        </pc:spChg>
      </pc:sldChg>
      <pc:sldChg chg="modSp add mod modTransition">
        <pc:chgData name="Gohil, Vasudev" userId="37215192-344f-43bc-bf78-f2b31a4e7220" providerId="ADAL" clId="{B77445C8-8E1C-554A-9E2C-F48FF14B55D0}" dt="2024-05-31T05:26:49.450" v="773"/>
        <pc:sldMkLst>
          <pc:docMk/>
          <pc:sldMk cId="3832120913" sldId="1267"/>
        </pc:sldMkLst>
        <pc:spChg chg="mod">
          <ac:chgData name="Gohil, Vasudev" userId="37215192-344f-43bc-bf78-f2b31a4e7220" providerId="ADAL" clId="{B77445C8-8E1C-554A-9E2C-F48FF14B55D0}" dt="2024-05-31T05:26:46.152" v="772" actId="1037"/>
          <ac:spMkLst>
            <pc:docMk/>
            <pc:sldMk cId="3832120913" sldId="1267"/>
            <ac:spMk id="3" creationId="{D148891B-05E0-DD19-5BD1-B567F455A779}"/>
          </ac:spMkLst>
        </pc:spChg>
      </pc:sldChg>
      <pc:sldChg chg="add modTransition">
        <pc:chgData name="Gohil, Vasudev" userId="37215192-344f-43bc-bf78-f2b31a4e7220" providerId="ADAL" clId="{B77445C8-8E1C-554A-9E2C-F48FF14B55D0}" dt="2024-05-31T05:27:01.228" v="775"/>
        <pc:sldMkLst>
          <pc:docMk/>
          <pc:sldMk cId="3867139812" sldId="1268"/>
        </pc:sldMkLst>
      </pc:sldChg>
      <pc:sldChg chg="modSp add mod modTransition">
        <pc:chgData name="Gohil, Vasudev" userId="37215192-344f-43bc-bf78-f2b31a4e7220" providerId="ADAL" clId="{B77445C8-8E1C-554A-9E2C-F48FF14B55D0}" dt="2024-05-31T05:27:21.528" v="781"/>
        <pc:sldMkLst>
          <pc:docMk/>
          <pc:sldMk cId="2649048869" sldId="1269"/>
        </pc:sldMkLst>
        <pc:spChg chg="mod">
          <ac:chgData name="Gohil, Vasudev" userId="37215192-344f-43bc-bf78-f2b31a4e7220" providerId="ADAL" clId="{B77445C8-8E1C-554A-9E2C-F48FF14B55D0}" dt="2024-05-31T05:27:18.254" v="780" actId="14100"/>
          <ac:spMkLst>
            <pc:docMk/>
            <pc:sldMk cId="2649048869" sldId="1269"/>
            <ac:spMk id="3" creationId="{D148891B-05E0-DD19-5BD1-B567F455A779}"/>
          </ac:spMkLst>
        </pc:spChg>
      </pc:sldChg>
      <pc:sldChg chg="add modTransition">
        <pc:chgData name="Gohil, Vasudev" userId="37215192-344f-43bc-bf78-f2b31a4e7220" providerId="ADAL" clId="{B77445C8-8E1C-554A-9E2C-F48FF14B55D0}" dt="2024-05-31T05:28:20.037" v="789"/>
        <pc:sldMkLst>
          <pc:docMk/>
          <pc:sldMk cId="2554181994" sldId="1270"/>
        </pc:sldMkLst>
      </pc:sldChg>
      <pc:sldChg chg="add del">
        <pc:chgData name="Gohil, Vasudev" userId="37215192-344f-43bc-bf78-f2b31a4e7220" providerId="ADAL" clId="{B77445C8-8E1C-554A-9E2C-F48FF14B55D0}" dt="2024-06-05T14:40:07.146" v="6385" actId="2696"/>
        <pc:sldMkLst>
          <pc:docMk/>
          <pc:sldMk cId="3654396902" sldId="1271"/>
        </pc:sldMkLst>
      </pc:sldChg>
      <pc:sldChg chg="addSp delSp modSp new del mod">
        <pc:chgData name="Gohil, Vasudev" userId="37215192-344f-43bc-bf78-f2b31a4e7220" providerId="ADAL" clId="{B77445C8-8E1C-554A-9E2C-F48FF14B55D0}" dt="2024-06-02T18:02:14.062" v="3146" actId="2696"/>
        <pc:sldMkLst>
          <pc:docMk/>
          <pc:sldMk cId="3706562374" sldId="1271"/>
        </pc:sldMkLst>
        <pc:spChg chg="mod">
          <ac:chgData name="Gohil, Vasudev" userId="37215192-344f-43bc-bf78-f2b31a4e7220" providerId="ADAL" clId="{B77445C8-8E1C-554A-9E2C-F48FF14B55D0}" dt="2024-06-02T07:45:01.734" v="1217" actId="20577"/>
          <ac:spMkLst>
            <pc:docMk/>
            <pc:sldMk cId="3706562374" sldId="1271"/>
            <ac:spMk id="2" creationId="{548C830C-9467-C831-C20B-C5B8B6668482}"/>
          </ac:spMkLst>
        </pc:spChg>
        <pc:spChg chg="mod">
          <ac:chgData name="Gohil, Vasudev" userId="37215192-344f-43bc-bf78-f2b31a4e7220" providerId="ADAL" clId="{B77445C8-8E1C-554A-9E2C-F48FF14B55D0}" dt="2024-06-02T17:00:16.655" v="2368" actId="255"/>
          <ac:spMkLst>
            <pc:docMk/>
            <pc:sldMk cId="3706562374" sldId="1271"/>
            <ac:spMk id="3" creationId="{196694E1-84DF-2D2B-E2D8-E242CBEF127C}"/>
          </ac:spMkLst>
        </pc:spChg>
        <pc:spChg chg="add mod">
          <ac:chgData name="Gohil, Vasudev" userId="37215192-344f-43bc-bf78-f2b31a4e7220" providerId="ADAL" clId="{B77445C8-8E1C-554A-9E2C-F48FF14B55D0}" dt="2024-06-02T17:10:25.202" v="2601" actId="1037"/>
          <ac:spMkLst>
            <pc:docMk/>
            <pc:sldMk cId="3706562374" sldId="1271"/>
            <ac:spMk id="17" creationId="{5B09C8EB-3065-C2B9-99EF-63659E2A2C75}"/>
          </ac:spMkLst>
        </pc:spChg>
        <pc:spChg chg="add del mod">
          <ac:chgData name="Gohil, Vasudev" userId="37215192-344f-43bc-bf78-f2b31a4e7220" providerId="ADAL" clId="{B77445C8-8E1C-554A-9E2C-F48FF14B55D0}" dt="2024-06-02T17:04:34.703" v="2428" actId="478"/>
          <ac:spMkLst>
            <pc:docMk/>
            <pc:sldMk cId="3706562374" sldId="1271"/>
            <ac:spMk id="18" creationId="{86652FBA-1CC6-7583-2615-BF33A85CB6F1}"/>
          </ac:spMkLst>
        </pc:spChg>
        <pc:spChg chg="add del">
          <ac:chgData name="Gohil, Vasudev" userId="37215192-344f-43bc-bf78-f2b31a4e7220" providerId="ADAL" clId="{B77445C8-8E1C-554A-9E2C-F48FF14B55D0}" dt="2024-06-02T17:04:44.873" v="2430" actId="11529"/>
          <ac:spMkLst>
            <pc:docMk/>
            <pc:sldMk cId="3706562374" sldId="1271"/>
            <ac:spMk id="19" creationId="{85679848-8A07-6396-5DEB-8304764E4AE8}"/>
          </ac:spMkLst>
        </pc:spChg>
        <pc:spChg chg="add mod">
          <ac:chgData name="Gohil, Vasudev" userId="37215192-344f-43bc-bf78-f2b31a4e7220" providerId="ADAL" clId="{B77445C8-8E1C-554A-9E2C-F48FF14B55D0}" dt="2024-06-02T17:10:25.202" v="2601" actId="1037"/>
          <ac:spMkLst>
            <pc:docMk/>
            <pc:sldMk cId="3706562374" sldId="1271"/>
            <ac:spMk id="20" creationId="{029AB45C-EC8D-1EE8-B9B9-F318E9824C26}"/>
          </ac:spMkLst>
        </pc:spChg>
        <pc:spChg chg="add mod">
          <ac:chgData name="Gohil, Vasudev" userId="37215192-344f-43bc-bf78-f2b31a4e7220" providerId="ADAL" clId="{B77445C8-8E1C-554A-9E2C-F48FF14B55D0}" dt="2024-06-02T17:12:27.190" v="2615" actId="1037"/>
          <ac:spMkLst>
            <pc:docMk/>
            <pc:sldMk cId="3706562374" sldId="1271"/>
            <ac:spMk id="21" creationId="{7166C174-4599-92DE-7941-AA9989287FFF}"/>
          </ac:spMkLst>
        </pc:spChg>
        <pc:picChg chg="add mod modCrop">
          <ac:chgData name="Gohil, Vasudev" userId="37215192-344f-43bc-bf78-f2b31a4e7220" providerId="ADAL" clId="{B77445C8-8E1C-554A-9E2C-F48FF14B55D0}" dt="2024-06-02T17:02:43.193" v="2405" actId="1035"/>
          <ac:picMkLst>
            <pc:docMk/>
            <pc:sldMk cId="3706562374" sldId="1271"/>
            <ac:picMk id="5" creationId="{67304A08-4C8F-DC01-B501-CA11D815E508}"/>
          </ac:picMkLst>
        </pc:picChg>
        <pc:picChg chg="add mod modCrop">
          <ac:chgData name="Gohil, Vasudev" userId="37215192-344f-43bc-bf78-f2b31a4e7220" providerId="ADAL" clId="{B77445C8-8E1C-554A-9E2C-F48FF14B55D0}" dt="2024-06-02T17:02:43.193" v="2405" actId="1035"/>
          <ac:picMkLst>
            <pc:docMk/>
            <pc:sldMk cId="3706562374" sldId="1271"/>
            <ac:picMk id="7" creationId="{0EFEBD75-2DAC-5B64-CE3A-926C3DBAF937}"/>
          </ac:picMkLst>
        </pc:picChg>
        <pc:picChg chg="add mod">
          <ac:chgData name="Gohil, Vasudev" userId="37215192-344f-43bc-bf78-f2b31a4e7220" providerId="ADAL" clId="{B77445C8-8E1C-554A-9E2C-F48FF14B55D0}" dt="2024-06-02T17:02:43.193" v="2405" actId="1035"/>
          <ac:picMkLst>
            <pc:docMk/>
            <pc:sldMk cId="3706562374" sldId="1271"/>
            <ac:picMk id="9" creationId="{B1CB6ACD-24A4-EE87-1DE6-2CE19E1AB619}"/>
          </ac:picMkLst>
        </pc:picChg>
        <pc:picChg chg="add mod">
          <ac:chgData name="Gohil, Vasudev" userId="37215192-344f-43bc-bf78-f2b31a4e7220" providerId="ADAL" clId="{B77445C8-8E1C-554A-9E2C-F48FF14B55D0}" dt="2024-06-02T17:02:43.193" v="2405" actId="1035"/>
          <ac:picMkLst>
            <pc:docMk/>
            <pc:sldMk cId="3706562374" sldId="1271"/>
            <ac:picMk id="11" creationId="{203F31B4-ADDD-3B60-F16E-3B16044C2182}"/>
          </ac:picMkLst>
        </pc:picChg>
        <pc:picChg chg="add mod">
          <ac:chgData name="Gohil, Vasudev" userId="37215192-344f-43bc-bf78-f2b31a4e7220" providerId="ADAL" clId="{B77445C8-8E1C-554A-9E2C-F48FF14B55D0}" dt="2024-06-02T17:02:43.193" v="2405" actId="1035"/>
          <ac:picMkLst>
            <pc:docMk/>
            <pc:sldMk cId="3706562374" sldId="1271"/>
            <ac:picMk id="12" creationId="{1F75D6D2-8466-CB0A-FF8F-82F08A97EBDD}"/>
          </ac:picMkLst>
        </pc:picChg>
        <pc:picChg chg="add mod">
          <ac:chgData name="Gohil, Vasudev" userId="37215192-344f-43bc-bf78-f2b31a4e7220" providerId="ADAL" clId="{B77445C8-8E1C-554A-9E2C-F48FF14B55D0}" dt="2024-06-02T17:02:43.193" v="2405" actId="1035"/>
          <ac:picMkLst>
            <pc:docMk/>
            <pc:sldMk cId="3706562374" sldId="1271"/>
            <ac:picMk id="13" creationId="{15DB0E49-8A7F-0638-C30B-57F5E3EE993A}"/>
          </ac:picMkLst>
        </pc:picChg>
        <pc:picChg chg="add mod">
          <ac:chgData name="Gohil, Vasudev" userId="37215192-344f-43bc-bf78-f2b31a4e7220" providerId="ADAL" clId="{B77445C8-8E1C-554A-9E2C-F48FF14B55D0}" dt="2024-06-02T17:10:25.202" v="2601" actId="1037"/>
          <ac:picMkLst>
            <pc:docMk/>
            <pc:sldMk cId="3706562374" sldId="1271"/>
            <ac:picMk id="15" creationId="{2F5C284C-854F-2CED-8037-61B316069685}"/>
          </ac:picMkLst>
        </pc:picChg>
        <pc:picChg chg="add mod">
          <ac:chgData name="Gohil, Vasudev" userId="37215192-344f-43bc-bf78-f2b31a4e7220" providerId="ADAL" clId="{B77445C8-8E1C-554A-9E2C-F48FF14B55D0}" dt="2024-06-02T17:10:25.202" v="2601" actId="1037"/>
          <ac:picMkLst>
            <pc:docMk/>
            <pc:sldMk cId="3706562374" sldId="1271"/>
            <ac:picMk id="16" creationId="{76A85E48-D2AA-42F2-10DA-7A5B7C26A95D}"/>
          </ac:picMkLst>
        </pc:picChg>
        <pc:picChg chg="add mod">
          <ac:chgData name="Gohil, Vasudev" userId="37215192-344f-43bc-bf78-f2b31a4e7220" providerId="ADAL" clId="{B77445C8-8E1C-554A-9E2C-F48FF14B55D0}" dt="2024-06-02T17:10:25.202" v="2601" actId="1037"/>
          <ac:picMkLst>
            <pc:docMk/>
            <pc:sldMk cId="3706562374" sldId="1271"/>
            <ac:picMk id="22" creationId="{7BBB3217-3D86-51EC-9838-FEFD52CF833E}"/>
          </ac:picMkLst>
        </pc:picChg>
        <pc:picChg chg="add mod">
          <ac:chgData name="Gohil, Vasudev" userId="37215192-344f-43bc-bf78-f2b31a4e7220" providerId="ADAL" clId="{B77445C8-8E1C-554A-9E2C-F48FF14B55D0}" dt="2024-06-02T17:11:02.137" v="2605" actId="1076"/>
          <ac:picMkLst>
            <pc:docMk/>
            <pc:sldMk cId="3706562374" sldId="1271"/>
            <ac:picMk id="23" creationId="{D0E319CF-F7B3-C972-388C-6D0776FD738B}"/>
          </ac:picMkLst>
        </pc:picChg>
      </pc:sldChg>
      <pc:sldChg chg="modSp add mod modTransition">
        <pc:chgData name="Gohil, Vasudev" userId="37215192-344f-43bc-bf78-f2b31a4e7220" providerId="ADAL" clId="{B77445C8-8E1C-554A-9E2C-F48FF14B55D0}" dt="2024-05-31T05:28:59.391" v="799"/>
        <pc:sldMkLst>
          <pc:docMk/>
          <pc:sldMk cId="1445105965" sldId="1272"/>
        </pc:sldMkLst>
        <pc:spChg chg="mod">
          <ac:chgData name="Gohil, Vasudev" userId="37215192-344f-43bc-bf78-f2b31a4e7220" providerId="ADAL" clId="{B77445C8-8E1C-554A-9E2C-F48FF14B55D0}" dt="2024-05-31T05:28:55.792" v="798" actId="14100"/>
          <ac:spMkLst>
            <pc:docMk/>
            <pc:sldMk cId="1445105965" sldId="1272"/>
            <ac:spMk id="3" creationId="{D148891B-05E0-DD19-5BD1-B567F455A779}"/>
          </ac:spMkLst>
        </pc:spChg>
      </pc:sldChg>
      <pc:sldChg chg="add modTransition">
        <pc:chgData name="Gohil, Vasudev" userId="37215192-344f-43bc-bf78-f2b31a4e7220" providerId="ADAL" clId="{B77445C8-8E1C-554A-9E2C-F48FF14B55D0}" dt="2024-05-31T05:29:08.234" v="801"/>
        <pc:sldMkLst>
          <pc:docMk/>
          <pc:sldMk cId="2141050362" sldId="1273"/>
        </pc:sldMkLst>
      </pc:sldChg>
      <pc:sldChg chg="modSp add mod modTransition">
        <pc:chgData name="Gohil, Vasudev" userId="37215192-344f-43bc-bf78-f2b31a4e7220" providerId="ADAL" clId="{B77445C8-8E1C-554A-9E2C-F48FF14B55D0}" dt="2024-05-31T05:29:46.443" v="809"/>
        <pc:sldMkLst>
          <pc:docMk/>
          <pc:sldMk cId="288291860" sldId="1274"/>
        </pc:sldMkLst>
        <pc:spChg chg="mod">
          <ac:chgData name="Gohil, Vasudev" userId="37215192-344f-43bc-bf78-f2b31a4e7220" providerId="ADAL" clId="{B77445C8-8E1C-554A-9E2C-F48FF14B55D0}" dt="2024-05-31T05:29:42.868" v="808" actId="14100"/>
          <ac:spMkLst>
            <pc:docMk/>
            <pc:sldMk cId="288291860" sldId="1274"/>
            <ac:spMk id="3" creationId="{D148891B-05E0-DD19-5BD1-B567F455A779}"/>
          </ac:spMkLst>
        </pc:spChg>
        <pc:grpChg chg="mod">
          <ac:chgData name="Gohil, Vasudev" userId="37215192-344f-43bc-bf78-f2b31a4e7220" providerId="ADAL" clId="{B77445C8-8E1C-554A-9E2C-F48FF14B55D0}" dt="2024-05-31T05:29:27.967" v="805" actId="166"/>
          <ac:grpSpMkLst>
            <pc:docMk/>
            <pc:sldMk cId="288291860" sldId="1274"/>
            <ac:grpSpMk id="6" creationId="{665B0E4A-BF38-3C38-A2C5-77F47845123A}"/>
          </ac:grpSpMkLst>
        </pc:grpChg>
      </pc:sldChg>
      <pc:sldChg chg="add">
        <pc:chgData name="Gohil, Vasudev" userId="37215192-344f-43bc-bf78-f2b31a4e7220" providerId="ADAL" clId="{B77445C8-8E1C-554A-9E2C-F48FF14B55D0}" dt="2024-06-06T01:18:08.361" v="6677"/>
        <pc:sldMkLst>
          <pc:docMk/>
          <pc:sldMk cId="809594481" sldId="1275"/>
        </pc:sldMkLst>
      </pc:sldChg>
      <pc:sldChg chg="addSp delSp modSp add del mod modTransition modAnim">
        <pc:chgData name="Gohil, Vasudev" userId="37215192-344f-43bc-bf78-f2b31a4e7220" providerId="ADAL" clId="{B77445C8-8E1C-554A-9E2C-F48FF14B55D0}" dt="2024-06-06T01:17:56.565" v="6676" actId="2696"/>
        <pc:sldMkLst>
          <pc:docMk/>
          <pc:sldMk cId="3520229820" sldId="1275"/>
        </pc:sldMkLst>
        <pc:spChg chg="mod">
          <ac:chgData name="Gohil, Vasudev" userId="37215192-344f-43bc-bf78-f2b31a4e7220" providerId="ADAL" clId="{B77445C8-8E1C-554A-9E2C-F48FF14B55D0}" dt="2024-05-31T05:30:28.485" v="816" actId="14100"/>
          <ac:spMkLst>
            <pc:docMk/>
            <pc:sldMk cId="3520229820" sldId="1275"/>
            <ac:spMk id="3" creationId="{D148891B-05E0-DD19-5BD1-B567F455A779}"/>
          </ac:spMkLst>
        </pc:spChg>
        <pc:spChg chg="add del">
          <ac:chgData name="Gohil, Vasudev" userId="37215192-344f-43bc-bf78-f2b31a4e7220" providerId="ADAL" clId="{B77445C8-8E1C-554A-9E2C-F48FF14B55D0}" dt="2024-06-06T01:17:45.418" v="6673" actId="478"/>
          <ac:spMkLst>
            <pc:docMk/>
            <pc:sldMk cId="3520229820" sldId="1275"/>
            <ac:spMk id="4" creationId="{720B5084-165B-8D98-5341-492ADBCB78EA}"/>
          </ac:spMkLst>
        </pc:spChg>
        <pc:spChg chg="add mod">
          <ac:chgData name="Gohil, Vasudev" userId="37215192-344f-43bc-bf78-f2b31a4e7220" providerId="ADAL" clId="{B77445C8-8E1C-554A-9E2C-F48FF14B55D0}" dt="2024-06-06T01:17:32.715" v="6669"/>
          <ac:spMkLst>
            <pc:docMk/>
            <pc:sldMk cId="3520229820" sldId="1275"/>
            <ac:spMk id="15" creationId="{5C3D1B9E-6D84-EB6D-64F4-3328B48B0540}"/>
          </ac:spMkLst>
        </pc:spChg>
        <pc:spChg chg="add del">
          <ac:chgData name="Gohil, Vasudev" userId="37215192-344f-43bc-bf78-f2b31a4e7220" providerId="ADAL" clId="{B77445C8-8E1C-554A-9E2C-F48FF14B55D0}" dt="2024-06-06T01:17:44.999" v="6672" actId="478"/>
          <ac:spMkLst>
            <pc:docMk/>
            <pc:sldMk cId="3520229820" sldId="1275"/>
            <ac:spMk id="29" creationId="{B134D0E7-A2C3-634D-7102-393B60CEA3BD}"/>
          </ac:spMkLst>
        </pc:spChg>
      </pc:sldChg>
      <pc:sldChg chg="addSp modSp new del mod">
        <pc:chgData name="Gohil, Vasudev" userId="37215192-344f-43bc-bf78-f2b31a4e7220" providerId="ADAL" clId="{B77445C8-8E1C-554A-9E2C-F48FF14B55D0}" dt="2024-06-06T01:31:37.147" v="7165" actId="2696"/>
        <pc:sldMkLst>
          <pc:docMk/>
          <pc:sldMk cId="1369358733" sldId="1276"/>
        </pc:sldMkLst>
        <pc:spChg chg="mod">
          <ac:chgData name="Gohil, Vasudev" userId="37215192-344f-43bc-bf78-f2b31a4e7220" providerId="ADAL" clId="{B77445C8-8E1C-554A-9E2C-F48FF14B55D0}" dt="2024-05-31T21:58:14.773" v="894" actId="20577"/>
          <ac:spMkLst>
            <pc:docMk/>
            <pc:sldMk cId="1369358733" sldId="1276"/>
            <ac:spMk id="2" creationId="{A45C6A38-199D-8171-EE55-90E563226C77}"/>
          </ac:spMkLst>
        </pc:spChg>
        <pc:spChg chg="mod">
          <ac:chgData name="Gohil, Vasudev" userId="37215192-344f-43bc-bf78-f2b31a4e7220" providerId="ADAL" clId="{B77445C8-8E1C-554A-9E2C-F48FF14B55D0}" dt="2024-06-05T14:38:45.398" v="6370" actId="20577"/>
          <ac:spMkLst>
            <pc:docMk/>
            <pc:sldMk cId="1369358733" sldId="1276"/>
            <ac:spMk id="3" creationId="{93622D51-B677-2C2C-1419-8EB4F67157B8}"/>
          </ac:spMkLst>
        </pc:spChg>
        <pc:spChg chg="add mod">
          <ac:chgData name="Gohil, Vasudev" userId="37215192-344f-43bc-bf78-f2b31a4e7220" providerId="ADAL" clId="{B77445C8-8E1C-554A-9E2C-F48FF14B55D0}" dt="2024-06-06T00:39:50.564" v="6668" actId="14100"/>
          <ac:spMkLst>
            <pc:docMk/>
            <pc:sldMk cId="1369358733" sldId="1276"/>
            <ac:spMk id="4" creationId="{BF0D1C5D-1E4D-B8AB-2D7E-002280A7652D}"/>
          </ac:spMkLst>
        </pc:spChg>
      </pc:sldChg>
      <pc:sldChg chg="add del">
        <pc:chgData name="Gohil, Vasudev" userId="37215192-344f-43bc-bf78-f2b31a4e7220" providerId="ADAL" clId="{B77445C8-8E1C-554A-9E2C-F48FF14B55D0}" dt="2024-06-07T05:10:54.494" v="7607" actId="2696"/>
        <pc:sldMkLst>
          <pc:docMk/>
          <pc:sldMk cId="3796346893" sldId="1276"/>
        </pc:sldMkLst>
      </pc:sldChg>
      <pc:sldChg chg="addSp delSp modSp add mod delAnim modAnim chgLayout">
        <pc:chgData name="Gohil, Vasudev" userId="37215192-344f-43bc-bf78-f2b31a4e7220" providerId="ADAL" clId="{B77445C8-8E1C-554A-9E2C-F48FF14B55D0}" dt="2024-06-07T04:11:05.228" v="7606" actId="313"/>
        <pc:sldMkLst>
          <pc:docMk/>
          <pc:sldMk cId="2881177015" sldId="1277"/>
        </pc:sldMkLst>
        <pc:spChg chg="del">
          <ac:chgData name="Gohil, Vasudev" userId="37215192-344f-43bc-bf78-f2b31a4e7220" providerId="ADAL" clId="{B77445C8-8E1C-554A-9E2C-F48FF14B55D0}" dt="2024-06-02T07:37:57.637" v="919" actId="478"/>
          <ac:spMkLst>
            <pc:docMk/>
            <pc:sldMk cId="2881177015" sldId="1277"/>
            <ac:spMk id="2" creationId="{E2CA4B30-EB88-BCA6-FEF6-42E91E14A10C}"/>
          </ac:spMkLst>
        </pc:spChg>
        <pc:spChg chg="add del mod">
          <ac:chgData name="Gohil, Vasudev" userId="37215192-344f-43bc-bf78-f2b31a4e7220" providerId="ADAL" clId="{B77445C8-8E1C-554A-9E2C-F48FF14B55D0}" dt="2024-06-02T07:37:59.399" v="921" actId="478"/>
          <ac:spMkLst>
            <pc:docMk/>
            <pc:sldMk cId="2881177015" sldId="1277"/>
            <ac:spMk id="4" creationId="{5B5BE815-6FA4-7F4A-EA7B-ED42A229D78E}"/>
          </ac:spMkLst>
        </pc:spChg>
        <pc:spChg chg="add del mod ord">
          <ac:chgData name="Gohil, Vasudev" userId="37215192-344f-43bc-bf78-f2b31a4e7220" providerId="ADAL" clId="{B77445C8-8E1C-554A-9E2C-F48FF14B55D0}" dt="2024-06-02T07:38:25.937" v="949" actId="478"/>
          <ac:spMkLst>
            <pc:docMk/>
            <pc:sldMk cId="2881177015" sldId="1277"/>
            <ac:spMk id="5" creationId="{523E2B3B-C53C-7898-0C4C-C107B0DF3D77}"/>
          </ac:spMkLst>
        </pc:spChg>
        <pc:spChg chg="del mod">
          <ac:chgData name="Gohil, Vasudev" userId="37215192-344f-43bc-bf78-f2b31a4e7220" providerId="ADAL" clId="{B77445C8-8E1C-554A-9E2C-F48FF14B55D0}" dt="2024-06-02T07:43:02.028" v="1199" actId="478"/>
          <ac:spMkLst>
            <pc:docMk/>
            <pc:sldMk cId="2881177015" sldId="1277"/>
            <ac:spMk id="12" creationId="{A5B25F1E-6B38-B63C-4B8C-B28EB6104B3C}"/>
          </ac:spMkLst>
        </pc:spChg>
        <pc:spChg chg="del mod">
          <ac:chgData name="Gohil, Vasudev" userId="37215192-344f-43bc-bf78-f2b31a4e7220" providerId="ADAL" clId="{B77445C8-8E1C-554A-9E2C-F48FF14B55D0}" dt="2024-06-02T07:43:03.856" v="1200" actId="478"/>
          <ac:spMkLst>
            <pc:docMk/>
            <pc:sldMk cId="2881177015" sldId="1277"/>
            <ac:spMk id="13" creationId="{A16ED619-587D-91A3-EC80-C98297705A9F}"/>
          </ac:spMkLst>
        </pc:spChg>
        <pc:spChg chg="add del mod ord">
          <ac:chgData name="Gohil, Vasudev" userId="37215192-344f-43bc-bf78-f2b31a4e7220" providerId="ADAL" clId="{B77445C8-8E1C-554A-9E2C-F48FF14B55D0}" dt="2024-06-02T07:38:28.725" v="950" actId="478"/>
          <ac:spMkLst>
            <pc:docMk/>
            <pc:sldMk cId="2881177015" sldId="1277"/>
            <ac:spMk id="14" creationId="{27FD46FF-C1FB-BC07-6772-06A9407B0F36}"/>
          </ac:spMkLst>
        </pc:spChg>
        <pc:spChg chg="add mod">
          <ac:chgData name="Gohil, Vasudev" userId="37215192-344f-43bc-bf78-f2b31a4e7220" providerId="ADAL" clId="{B77445C8-8E1C-554A-9E2C-F48FF14B55D0}" dt="2024-06-07T04:11:05.228" v="7606" actId="313"/>
          <ac:spMkLst>
            <pc:docMk/>
            <pc:sldMk cId="2881177015" sldId="1277"/>
            <ac:spMk id="15" creationId="{69E47BF6-DF26-D5CD-DE11-8F426AB26653}"/>
          </ac:spMkLst>
        </pc:spChg>
        <pc:spChg chg="add mod">
          <ac:chgData name="Gohil, Vasudev" userId="37215192-344f-43bc-bf78-f2b31a4e7220" providerId="ADAL" clId="{B77445C8-8E1C-554A-9E2C-F48FF14B55D0}" dt="2024-06-02T08:05:38.221" v="1248" actId="20577"/>
          <ac:spMkLst>
            <pc:docMk/>
            <pc:sldMk cId="2881177015" sldId="1277"/>
            <ac:spMk id="16" creationId="{EF3AA917-F81C-5656-9D7B-523F667300D5}"/>
          </ac:spMkLst>
        </pc:spChg>
        <pc:spChg chg="add mod">
          <ac:chgData name="Gohil, Vasudev" userId="37215192-344f-43bc-bf78-f2b31a4e7220" providerId="ADAL" clId="{B77445C8-8E1C-554A-9E2C-F48FF14B55D0}" dt="2024-06-02T07:42:55.320" v="1196"/>
          <ac:spMkLst>
            <pc:docMk/>
            <pc:sldMk cId="2881177015" sldId="1277"/>
            <ac:spMk id="17" creationId="{8C21706C-EC25-4556-5E7F-5E946FD751C7}"/>
          </ac:spMkLst>
        </pc:spChg>
        <pc:picChg chg="mod">
          <ac:chgData name="Gohil, Vasudev" userId="37215192-344f-43bc-bf78-f2b31a4e7220" providerId="ADAL" clId="{B77445C8-8E1C-554A-9E2C-F48FF14B55D0}" dt="2024-06-02T07:38:10.540" v="947" actId="1036"/>
          <ac:picMkLst>
            <pc:docMk/>
            <pc:sldMk cId="2881177015" sldId="1277"/>
            <ac:picMk id="6" creationId="{59FE8408-6BC8-C78A-F672-BBA1DD684BF4}"/>
          </ac:picMkLst>
        </pc:picChg>
        <pc:picChg chg="mod">
          <ac:chgData name="Gohil, Vasudev" userId="37215192-344f-43bc-bf78-f2b31a4e7220" providerId="ADAL" clId="{B77445C8-8E1C-554A-9E2C-F48FF14B55D0}" dt="2024-06-02T07:38:10.540" v="947" actId="1036"/>
          <ac:picMkLst>
            <pc:docMk/>
            <pc:sldMk cId="2881177015" sldId="1277"/>
            <ac:picMk id="7" creationId="{ED61682E-933E-477B-3599-E8D349152EA0}"/>
          </ac:picMkLst>
        </pc:picChg>
        <pc:picChg chg="mod">
          <ac:chgData name="Gohil, Vasudev" userId="37215192-344f-43bc-bf78-f2b31a4e7220" providerId="ADAL" clId="{B77445C8-8E1C-554A-9E2C-F48FF14B55D0}" dt="2024-06-02T07:38:10.540" v="947" actId="1036"/>
          <ac:picMkLst>
            <pc:docMk/>
            <pc:sldMk cId="2881177015" sldId="1277"/>
            <ac:picMk id="8" creationId="{BCF8ECE8-5D2F-26D6-8028-F62D47243602}"/>
          </ac:picMkLst>
        </pc:picChg>
        <pc:picChg chg="mod">
          <ac:chgData name="Gohil, Vasudev" userId="37215192-344f-43bc-bf78-f2b31a4e7220" providerId="ADAL" clId="{B77445C8-8E1C-554A-9E2C-F48FF14B55D0}" dt="2024-06-02T07:38:10.540" v="947" actId="1036"/>
          <ac:picMkLst>
            <pc:docMk/>
            <pc:sldMk cId="2881177015" sldId="1277"/>
            <ac:picMk id="9" creationId="{E9AF5E41-F247-12F6-95B9-CA11A1F97FDA}"/>
          </ac:picMkLst>
        </pc:picChg>
        <pc:picChg chg="mod">
          <ac:chgData name="Gohil, Vasudev" userId="37215192-344f-43bc-bf78-f2b31a4e7220" providerId="ADAL" clId="{B77445C8-8E1C-554A-9E2C-F48FF14B55D0}" dt="2024-06-02T07:38:10.540" v="947" actId="1036"/>
          <ac:picMkLst>
            <pc:docMk/>
            <pc:sldMk cId="2881177015" sldId="1277"/>
            <ac:picMk id="10" creationId="{9BD92BD1-5A88-B5BB-027B-A644B47A31EB}"/>
          </ac:picMkLst>
        </pc:picChg>
        <pc:picChg chg="mod">
          <ac:chgData name="Gohil, Vasudev" userId="37215192-344f-43bc-bf78-f2b31a4e7220" providerId="ADAL" clId="{B77445C8-8E1C-554A-9E2C-F48FF14B55D0}" dt="2024-06-02T07:38:10.540" v="947" actId="1036"/>
          <ac:picMkLst>
            <pc:docMk/>
            <pc:sldMk cId="2881177015" sldId="1277"/>
            <ac:picMk id="11" creationId="{210B175A-0E50-D3FC-AAB6-DA1234D31D6C}"/>
          </ac:picMkLst>
        </pc:picChg>
      </pc:sldChg>
      <pc:sldChg chg="new del">
        <pc:chgData name="Gohil, Vasudev" userId="37215192-344f-43bc-bf78-f2b31a4e7220" providerId="ADAL" clId="{B77445C8-8E1C-554A-9E2C-F48FF14B55D0}" dt="2024-06-02T07:44:44.748" v="1205" actId="2696"/>
        <pc:sldMkLst>
          <pc:docMk/>
          <pc:sldMk cId="837658897" sldId="1278"/>
        </pc:sldMkLst>
      </pc:sldChg>
      <pc:sldChg chg="addSp delSp modSp new mod">
        <pc:chgData name="Gohil, Vasudev" userId="37215192-344f-43bc-bf78-f2b31a4e7220" providerId="ADAL" clId="{B77445C8-8E1C-554A-9E2C-F48FF14B55D0}" dt="2024-06-04T06:36:58.603" v="5888" actId="1035"/>
        <pc:sldMkLst>
          <pc:docMk/>
          <pc:sldMk cId="3259112834" sldId="1278"/>
        </pc:sldMkLst>
        <pc:spChg chg="mod">
          <ac:chgData name="Gohil, Vasudev" userId="37215192-344f-43bc-bf78-f2b31a4e7220" providerId="ADAL" clId="{B77445C8-8E1C-554A-9E2C-F48FF14B55D0}" dt="2024-06-02T18:13:37.731" v="3209" actId="5793"/>
          <ac:spMkLst>
            <pc:docMk/>
            <pc:sldMk cId="3259112834" sldId="1278"/>
            <ac:spMk id="2" creationId="{7B725A98-EEA5-C851-51D5-C987C5AB4F4B}"/>
          </ac:spMkLst>
        </pc:spChg>
        <pc:spChg chg="del">
          <ac:chgData name="Gohil, Vasudev" userId="37215192-344f-43bc-bf78-f2b31a4e7220" providerId="ADAL" clId="{B77445C8-8E1C-554A-9E2C-F48FF14B55D0}" dt="2024-06-04T06:21:24.929" v="5429" actId="931"/>
          <ac:spMkLst>
            <pc:docMk/>
            <pc:sldMk cId="3259112834" sldId="1278"/>
            <ac:spMk id="3" creationId="{F1FE6DE7-03B8-9C95-795B-DFB328D6205F}"/>
          </ac:spMkLst>
        </pc:spChg>
        <pc:spChg chg="add del mod">
          <ac:chgData name="Gohil, Vasudev" userId="37215192-344f-43bc-bf78-f2b31a4e7220" providerId="ADAL" clId="{B77445C8-8E1C-554A-9E2C-F48FF14B55D0}" dt="2024-06-04T06:24:03.555" v="5529" actId="478"/>
          <ac:spMkLst>
            <pc:docMk/>
            <pc:sldMk cId="3259112834" sldId="1278"/>
            <ac:spMk id="14" creationId="{B2D808C1-2800-BA37-77D6-3700C4F4FA37}"/>
          </ac:spMkLst>
        </pc:spChg>
        <pc:spChg chg="add del mod">
          <ac:chgData name="Gohil, Vasudev" userId="37215192-344f-43bc-bf78-f2b31a4e7220" providerId="ADAL" clId="{B77445C8-8E1C-554A-9E2C-F48FF14B55D0}" dt="2024-06-04T06:31:26.478" v="5707" actId="21"/>
          <ac:spMkLst>
            <pc:docMk/>
            <pc:sldMk cId="3259112834" sldId="1278"/>
            <ac:spMk id="15" creationId="{1885DF38-515A-54AC-14C8-2415232BCC26}"/>
          </ac:spMkLst>
        </pc:spChg>
        <pc:spChg chg="add mod">
          <ac:chgData name="Gohil, Vasudev" userId="37215192-344f-43bc-bf78-f2b31a4e7220" providerId="ADAL" clId="{B77445C8-8E1C-554A-9E2C-F48FF14B55D0}" dt="2024-06-04T06:36:58.603" v="5888" actId="1035"/>
          <ac:spMkLst>
            <pc:docMk/>
            <pc:sldMk cId="3259112834" sldId="1278"/>
            <ac:spMk id="16" creationId="{318E9EA6-6142-478C-A125-8728ABF9F2BF}"/>
          </ac:spMkLst>
        </pc:spChg>
        <pc:spChg chg="add mod">
          <ac:chgData name="Gohil, Vasudev" userId="37215192-344f-43bc-bf78-f2b31a4e7220" providerId="ADAL" clId="{B77445C8-8E1C-554A-9E2C-F48FF14B55D0}" dt="2024-06-04T06:36:58.603" v="5888" actId="1035"/>
          <ac:spMkLst>
            <pc:docMk/>
            <pc:sldMk cId="3259112834" sldId="1278"/>
            <ac:spMk id="17" creationId="{4CA29135-C7A2-ED9A-6929-59461D7C64B3}"/>
          </ac:spMkLst>
        </pc:spChg>
        <pc:picChg chg="add mod">
          <ac:chgData name="Gohil, Vasudev" userId="37215192-344f-43bc-bf78-f2b31a4e7220" providerId="ADAL" clId="{B77445C8-8E1C-554A-9E2C-F48FF14B55D0}" dt="2024-06-04T06:36:58.603" v="5888" actId="1035"/>
          <ac:picMkLst>
            <pc:docMk/>
            <pc:sldMk cId="3259112834" sldId="1278"/>
            <ac:picMk id="5" creationId="{E7DB2136-9542-215D-63AF-18A7F6BD17D8}"/>
          </ac:picMkLst>
        </pc:picChg>
        <pc:picChg chg="add del mod">
          <ac:chgData name="Gohil, Vasudev" userId="37215192-344f-43bc-bf78-f2b31a4e7220" providerId="ADAL" clId="{B77445C8-8E1C-554A-9E2C-F48FF14B55D0}" dt="2024-06-04T06:21:55.380" v="5438" actId="21"/>
          <ac:picMkLst>
            <pc:docMk/>
            <pc:sldMk cId="3259112834" sldId="1278"/>
            <ac:picMk id="7" creationId="{CA969BF2-17FE-E74B-88FE-BF9F130C63CC}"/>
          </ac:picMkLst>
        </pc:picChg>
        <pc:picChg chg="add del mod">
          <ac:chgData name="Gohil, Vasudev" userId="37215192-344f-43bc-bf78-f2b31a4e7220" providerId="ADAL" clId="{B77445C8-8E1C-554A-9E2C-F48FF14B55D0}" dt="2024-06-04T06:21:49.868" v="5436" actId="21"/>
          <ac:picMkLst>
            <pc:docMk/>
            <pc:sldMk cId="3259112834" sldId="1278"/>
            <ac:picMk id="9" creationId="{D4E32BA4-4AA3-6B66-C57A-DE911CDA3B5A}"/>
          </ac:picMkLst>
        </pc:picChg>
        <pc:picChg chg="add del mod">
          <ac:chgData name="Gohil, Vasudev" userId="37215192-344f-43bc-bf78-f2b31a4e7220" providerId="ADAL" clId="{B77445C8-8E1C-554A-9E2C-F48FF14B55D0}" dt="2024-06-04T06:21:41.510" v="5433" actId="21"/>
          <ac:picMkLst>
            <pc:docMk/>
            <pc:sldMk cId="3259112834" sldId="1278"/>
            <ac:picMk id="11" creationId="{E7EA6C95-C09B-993B-74A2-E063312D53B3}"/>
          </ac:picMkLst>
        </pc:picChg>
        <pc:picChg chg="add mod modCrop">
          <ac:chgData name="Gohil, Vasudev" userId="37215192-344f-43bc-bf78-f2b31a4e7220" providerId="ADAL" clId="{B77445C8-8E1C-554A-9E2C-F48FF14B55D0}" dt="2024-06-04T06:36:58.603" v="5888" actId="1035"/>
          <ac:picMkLst>
            <pc:docMk/>
            <pc:sldMk cId="3259112834" sldId="1278"/>
            <ac:picMk id="13" creationId="{25477805-88EC-3AC6-25A2-570991945387}"/>
          </ac:picMkLst>
        </pc:picChg>
      </pc:sldChg>
      <pc:sldChg chg="addSp delSp modSp new mod">
        <pc:chgData name="Gohil, Vasudev" userId="37215192-344f-43bc-bf78-f2b31a4e7220" providerId="ADAL" clId="{B77445C8-8E1C-554A-9E2C-F48FF14B55D0}" dt="2024-06-06T04:49:03.736" v="7321" actId="20577"/>
        <pc:sldMkLst>
          <pc:docMk/>
          <pc:sldMk cId="2172700681" sldId="1279"/>
        </pc:sldMkLst>
        <pc:spChg chg="mod">
          <ac:chgData name="Gohil, Vasudev" userId="37215192-344f-43bc-bf78-f2b31a4e7220" providerId="ADAL" clId="{B77445C8-8E1C-554A-9E2C-F48FF14B55D0}" dt="2024-06-02T08:06:21.278" v="1307" actId="20577"/>
          <ac:spMkLst>
            <pc:docMk/>
            <pc:sldMk cId="2172700681" sldId="1279"/>
            <ac:spMk id="2" creationId="{AE74B70B-AF22-A69B-BFA5-96355F68AE6A}"/>
          </ac:spMkLst>
        </pc:spChg>
        <pc:spChg chg="del">
          <ac:chgData name="Gohil, Vasudev" userId="37215192-344f-43bc-bf78-f2b31a4e7220" providerId="ADAL" clId="{B77445C8-8E1C-554A-9E2C-F48FF14B55D0}" dt="2024-06-02T08:07:25.238" v="1308" actId="478"/>
          <ac:spMkLst>
            <pc:docMk/>
            <pc:sldMk cId="2172700681" sldId="1279"/>
            <ac:spMk id="3" creationId="{4FF72B18-2B4E-5946-CDA2-B153688E7BD3}"/>
          </ac:spMkLst>
        </pc:spChg>
        <pc:graphicFrameChg chg="add mod modGraphic">
          <ac:chgData name="Gohil, Vasudev" userId="37215192-344f-43bc-bf78-f2b31a4e7220" providerId="ADAL" clId="{B77445C8-8E1C-554A-9E2C-F48FF14B55D0}" dt="2024-06-06T04:49:03.736" v="7321" actId="20577"/>
          <ac:graphicFrameMkLst>
            <pc:docMk/>
            <pc:sldMk cId="2172700681" sldId="1279"/>
            <ac:graphicFrameMk id="4" creationId="{E6BAD64F-9805-8C16-9F8B-978F7711E0C3}"/>
          </ac:graphicFrameMkLst>
        </pc:graphicFrameChg>
      </pc:sldChg>
      <pc:sldChg chg="addSp delSp modSp new mod addAnim delAnim modAnim">
        <pc:chgData name="Gohil, Vasudev" userId="37215192-344f-43bc-bf78-f2b31a4e7220" providerId="ADAL" clId="{B77445C8-8E1C-554A-9E2C-F48FF14B55D0}" dt="2024-06-07T00:07:10.443" v="7422"/>
        <pc:sldMkLst>
          <pc:docMk/>
          <pc:sldMk cId="3545147709" sldId="1280"/>
        </pc:sldMkLst>
        <pc:spChg chg="mod">
          <ac:chgData name="Gohil, Vasudev" userId="37215192-344f-43bc-bf78-f2b31a4e7220" providerId="ADAL" clId="{B77445C8-8E1C-554A-9E2C-F48FF14B55D0}" dt="2024-06-02T17:16:41.502" v="2631" actId="20577"/>
          <ac:spMkLst>
            <pc:docMk/>
            <pc:sldMk cId="3545147709" sldId="1280"/>
            <ac:spMk id="2" creationId="{F575FFDD-DF51-06D4-E2E0-2B509CE72A65}"/>
          </ac:spMkLst>
        </pc:spChg>
        <pc:spChg chg="mod">
          <ac:chgData name="Gohil, Vasudev" userId="37215192-344f-43bc-bf78-f2b31a4e7220" providerId="ADAL" clId="{B77445C8-8E1C-554A-9E2C-F48FF14B55D0}" dt="2024-06-02T17:16:57.907" v="2634" actId="255"/>
          <ac:spMkLst>
            <pc:docMk/>
            <pc:sldMk cId="3545147709" sldId="1280"/>
            <ac:spMk id="3" creationId="{1FDAF513-6838-731D-4513-CE306C8A282E}"/>
          </ac:spMkLst>
        </pc:spChg>
        <pc:spChg chg="add mod">
          <ac:chgData name="Gohil, Vasudev" userId="37215192-344f-43bc-bf78-f2b31a4e7220" providerId="ADAL" clId="{B77445C8-8E1C-554A-9E2C-F48FF14B55D0}" dt="2024-06-02T17:49:41.645" v="2975" actId="1036"/>
          <ac:spMkLst>
            <pc:docMk/>
            <pc:sldMk cId="3545147709" sldId="1280"/>
            <ac:spMk id="11" creationId="{D8F8E544-020B-24B5-A618-9838D3F5DC65}"/>
          </ac:spMkLst>
        </pc:spChg>
        <pc:spChg chg="add del mod">
          <ac:chgData name="Gohil, Vasudev" userId="37215192-344f-43bc-bf78-f2b31a4e7220" providerId="ADAL" clId="{B77445C8-8E1C-554A-9E2C-F48FF14B55D0}" dt="2024-06-02T17:20:16.686" v="2662" actId="478"/>
          <ac:spMkLst>
            <pc:docMk/>
            <pc:sldMk cId="3545147709" sldId="1280"/>
            <ac:spMk id="13" creationId="{E3615BF0-4424-022E-6B27-236C53CB8255}"/>
          </ac:spMkLst>
        </pc:spChg>
        <pc:spChg chg="add del mod">
          <ac:chgData name="Gohil, Vasudev" userId="37215192-344f-43bc-bf78-f2b31a4e7220" providerId="ADAL" clId="{B77445C8-8E1C-554A-9E2C-F48FF14B55D0}" dt="2024-06-02T17:46:49.487" v="2822" actId="478"/>
          <ac:spMkLst>
            <pc:docMk/>
            <pc:sldMk cId="3545147709" sldId="1280"/>
            <ac:spMk id="14" creationId="{8BBFD4F1-0FC3-68D6-4DDA-A1A1D791CC3D}"/>
          </ac:spMkLst>
        </pc:spChg>
        <pc:spChg chg="add del">
          <ac:chgData name="Gohil, Vasudev" userId="37215192-344f-43bc-bf78-f2b31a4e7220" providerId="ADAL" clId="{B77445C8-8E1C-554A-9E2C-F48FF14B55D0}" dt="2024-06-02T17:33:44.763" v="2669" actId="11529"/>
          <ac:spMkLst>
            <pc:docMk/>
            <pc:sldMk cId="3545147709" sldId="1280"/>
            <ac:spMk id="17" creationId="{864FD41A-7863-3B5B-1694-4314901D5F20}"/>
          </ac:spMkLst>
        </pc:spChg>
        <pc:spChg chg="add del mod">
          <ac:chgData name="Gohil, Vasudev" userId="37215192-344f-43bc-bf78-f2b31a4e7220" providerId="ADAL" clId="{B77445C8-8E1C-554A-9E2C-F48FF14B55D0}" dt="2024-06-02T17:43:05.667" v="2701" actId="478"/>
          <ac:spMkLst>
            <pc:docMk/>
            <pc:sldMk cId="3545147709" sldId="1280"/>
            <ac:spMk id="18" creationId="{A3FA80BE-5DDE-5D3B-867D-63534198B53E}"/>
          </ac:spMkLst>
        </pc:spChg>
        <pc:spChg chg="add del mod">
          <ac:chgData name="Gohil, Vasudev" userId="37215192-344f-43bc-bf78-f2b31a4e7220" providerId="ADAL" clId="{B77445C8-8E1C-554A-9E2C-F48FF14B55D0}" dt="2024-06-02T17:43:05.667" v="2701" actId="478"/>
          <ac:spMkLst>
            <pc:docMk/>
            <pc:sldMk cId="3545147709" sldId="1280"/>
            <ac:spMk id="19" creationId="{C9E36C54-6175-1555-B8EE-D061D5BFB81A}"/>
          </ac:spMkLst>
        </pc:spChg>
        <pc:spChg chg="add del mod">
          <ac:chgData name="Gohil, Vasudev" userId="37215192-344f-43bc-bf78-f2b31a4e7220" providerId="ADAL" clId="{B77445C8-8E1C-554A-9E2C-F48FF14B55D0}" dt="2024-06-02T17:43:05.667" v="2701" actId="478"/>
          <ac:spMkLst>
            <pc:docMk/>
            <pc:sldMk cId="3545147709" sldId="1280"/>
            <ac:spMk id="20" creationId="{84323F58-B142-210A-497E-7ECAC20C4186}"/>
          </ac:spMkLst>
        </pc:spChg>
        <pc:spChg chg="add del mod">
          <ac:chgData name="Gohil, Vasudev" userId="37215192-344f-43bc-bf78-f2b31a4e7220" providerId="ADAL" clId="{B77445C8-8E1C-554A-9E2C-F48FF14B55D0}" dt="2024-06-02T17:43:05.667" v="2701" actId="478"/>
          <ac:spMkLst>
            <pc:docMk/>
            <pc:sldMk cId="3545147709" sldId="1280"/>
            <ac:spMk id="21" creationId="{41D63136-6D2A-4719-3C44-981B705658F0}"/>
          </ac:spMkLst>
        </pc:spChg>
        <pc:spChg chg="add del mod">
          <ac:chgData name="Gohil, Vasudev" userId="37215192-344f-43bc-bf78-f2b31a4e7220" providerId="ADAL" clId="{B77445C8-8E1C-554A-9E2C-F48FF14B55D0}" dt="2024-06-02T17:43:05.667" v="2701" actId="478"/>
          <ac:spMkLst>
            <pc:docMk/>
            <pc:sldMk cId="3545147709" sldId="1280"/>
            <ac:spMk id="22" creationId="{3D0688D7-4687-8B08-05E0-A8B9059BEDCF}"/>
          </ac:spMkLst>
        </pc:spChg>
        <pc:spChg chg="add del mod">
          <ac:chgData name="Gohil, Vasudev" userId="37215192-344f-43bc-bf78-f2b31a4e7220" providerId="ADAL" clId="{B77445C8-8E1C-554A-9E2C-F48FF14B55D0}" dt="2024-06-02T17:43:05.667" v="2701" actId="478"/>
          <ac:spMkLst>
            <pc:docMk/>
            <pc:sldMk cId="3545147709" sldId="1280"/>
            <ac:spMk id="23" creationId="{F83B7CE4-6696-2375-F69A-78C7BE4EAE3E}"/>
          </ac:spMkLst>
        </pc:spChg>
        <pc:spChg chg="add del mod">
          <ac:chgData name="Gohil, Vasudev" userId="37215192-344f-43bc-bf78-f2b31a4e7220" providerId="ADAL" clId="{B77445C8-8E1C-554A-9E2C-F48FF14B55D0}" dt="2024-06-02T17:43:05.667" v="2701" actId="478"/>
          <ac:spMkLst>
            <pc:docMk/>
            <pc:sldMk cId="3545147709" sldId="1280"/>
            <ac:spMk id="24" creationId="{1456E1CF-9BA4-0B3D-F0DF-F7F25B63677A}"/>
          </ac:spMkLst>
        </pc:spChg>
        <pc:spChg chg="add del mod">
          <ac:chgData name="Gohil, Vasudev" userId="37215192-344f-43bc-bf78-f2b31a4e7220" providerId="ADAL" clId="{B77445C8-8E1C-554A-9E2C-F48FF14B55D0}" dt="2024-06-02T17:43:05.667" v="2701" actId="478"/>
          <ac:spMkLst>
            <pc:docMk/>
            <pc:sldMk cId="3545147709" sldId="1280"/>
            <ac:spMk id="25" creationId="{411C5ED9-4649-B08F-9CE6-0961EF6FACF3}"/>
          </ac:spMkLst>
        </pc:spChg>
        <pc:spChg chg="add mod">
          <ac:chgData name="Gohil, Vasudev" userId="37215192-344f-43bc-bf78-f2b31a4e7220" providerId="ADAL" clId="{B77445C8-8E1C-554A-9E2C-F48FF14B55D0}" dt="2024-06-02T17:49:41.645" v="2975" actId="1036"/>
          <ac:spMkLst>
            <pc:docMk/>
            <pc:sldMk cId="3545147709" sldId="1280"/>
            <ac:spMk id="30" creationId="{84397B05-7BC5-8F91-561C-9676D1607D8A}"/>
          </ac:spMkLst>
        </pc:spChg>
        <pc:spChg chg="add mod">
          <ac:chgData name="Gohil, Vasudev" userId="37215192-344f-43bc-bf78-f2b31a4e7220" providerId="ADAL" clId="{B77445C8-8E1C-554A-9E2C-F48FF14B55D0}" dt="2024-06-02T17:49:41.645" v="2975" actId="1036"/>
          <ac:spMkLst>
            <pc:docMk/>
            <pc:sldMk cId="3545147709" sldId="1280"/>
            <ac:spMk id="31" creationId="{D3BF389B-F4A7-8556-4264-82FADB25D240}"/>
          </ac:spMkLst>
        </pc:spChg>
        <pc:spChg chg="add del mod">
          <ac:chgData name="Gohil, Vasudev" userId="37215192-344f-43bc-bf78-f2b31a4e7220" providerId="ADAL" clId="{B77445C8-8E1C-554A-9E2C-F48FF14B55D0}" dt="2024-06-05T19:07:02.700" v="6663" actId="20577"/>
          <ac:spMkLst>
            <pc:docMk/>
            <pc:sldMk cId="3545147709" sldId="1280"/>
            <ac:spMk id="32" creationId="{2C5F5C4E-ABA2-51C0-0C8E-335BC8188DFF}"/>
          </ac:spMkLst>
        </pc:spChg>
        <pc:spChg chg="add mod">
          <ac:chgData name="Gohil, Vasudev" userId="37215192-344f-43bc-bf78-f2b31a4e7220" providerId="ADAL" clId="{B77445C8-8E1C-554A-9E2C-F48FF14B55D0}" dt="2024-06-03T19:40:27.878" v="4419" actId="20577"/>
          <ac:spMkLst>
            <pc:docMk/>
            <pc:sldMk cId="3545147709" sldId="1280"/>
            <ac:spMk id="33" creationId="{E8D187D3-EA1D-55B0-D200-4AA71B90C548}"/>
          </ac:spMkLst>
        </pc:spChg>
        <pc:spChg chg="add mod">
          <ac:chgData name="Gohil, Vasudev" userId="37215192-344f-43bc-bf78-f2b31a4e7220" providerId="ADAL" clId="{B77445C8-8E1C-554A-9E2C-F48FF14B55D0}" dt="2024-06-03T19:40:14.128" v="4407" actId="20577"/>
          <ac:spMkLst>
            <pc:docMk/>
            <pc:sldMk cId="3545147709" sldId="1280"/>
            <ac:spMk id="34" creationId="{424D2F7A-E231-EA04-A588-A115A7B289F5}"/>
          </ac:spMkLst>
        </pc:spChg>
        <pc:spChg chg="add mod">
          <ac:chgData name="Gohil, Vasudev" userId="37215192-344f-43bc-bf78-f2b31a4e7220" providerId="ADAL" clId="{B77445C8-8E1C-554A-9E2C-F48FF14B55D0}" dt="2024-06-03T19:40:15.965" v="4409" actId="20577"/>
          <ac:spMkLst>
            <pc:docMk/>
            <pc:sldMk cId="3545147709" sldId="1280"/>
            <ac:spMk id="35" creationId="{745B122D-E199-7DBA-9A75-B7F9C501398D}"/>
          </ac:spMkLst>
        </pc:spChg>
        <pc:spChg chg="add mod">
          <ac:chgData name="Gohil, Vasudev" userId="37215192-344f-43bc-bf78-f2b31a4e7220" providerId="ADAL" clId="{B77445C8-8E1C-554A-9E2C-F48FF14B55D0}" dt="2024-06-02T17:49:47.157" v="2976" actId="1076"/>
          <ac:spMkLst>
            <pc:docMk/>
            <pc:sldMk cId="3545147709" sldId="1280"/>
            <ac:spMk id="36" creationId="{1798B7EA-6695-0823-9300-C6E494253632}"/>
          </ac:spMkLst>
        </pc:spChg>
        <pc:spChg chg="add mod">
          <ac:chgData name="Gohil, Vasudev" userId="37215192-344f-43bc-bf78-f2b31a4e7220" providerId="ADAL" clId="{B77445C8-8E1C-554A-9E2C-F48FF14B55D0}" dt="2024-06-02T17:50:00.764" v="2980" actId="1076"/>
          <ac:spMkLst>
            <pc:docMk/>
            <pc:sldMk cId="3545147709" sldId="1280"/>
            <ac:spMk id="37" creationId="{304DAFD6-5687-296D-C06A-EA12E933A9EF}"/>
          </ac:spMkLst>
        </pc:spChg>
        <pc:spChg chg="add mod">
          <ac:chgData name="Gohil, Vasudev" userId="37215192-344f-43bc-bf78-f2b31a4e7220" providerId="ADAL" clId="{B77445C8-8E1C-554A-9E2C-F48FF14B55D0}" dt="2024-06-02T17:50:44.212" v="2987" actId="1076"/>
          <ac:spMkLst>
            <pc:docMk/>
            <pc:sldMk cId="3545147709" sldId="1280"/>
            <ac:spMk id="39" creationId="{2BB0A448-5B02-C5A9-9CDA-F182614124D1}"/>
          </ac:spMkLst>
        </pc:spChg>
        <pc:spChg chg="add mod">
          <ac:chgData name="Gohil, Vasudev" userId="37215192-344f-43bc-bf78-f2b31a4e7220" providerId="ADAL" clId="{B77445C8-8E1C-554A-9E2C-F48FF14B55D0}" dt="2024-06-02T17:51:00.574" v="2991" actId="1076"/>
          <ac:spMkLst>
            <pc:docMk/>
            <pc:sldMk cId="3545147709" sldId="1280"/>
            <ac:spMk id="40" creationId="{E76506CF-A71B-3F59-395D-5C53A76F4F43}"/>
          </ac:spMkLst>
        </pc:spChg>
        <pc:spChg chg="add mod">
          <ac:chgData name="Gohil, Vasudev" userId="37215192-344f-43bc-bf78-f2b31a4e7220" providerId="ADAL" clId="{B77445C8-8E1C-554A-9E2C-F48FF14B55D0}" dt="2024-06-02T17:52:31.987" v="3014" actId="20577"/>
          <ac:spMkLst>
            <pc:docMk/>
            <pc:sldMk cId="3545147709" sldId="1280"/>
            <ac:spMk id="45" creationId="{93011187-2443-8A6F-022F-D7ABE909A63C}"/>
          </ac:spMkLst>
        </pc:spChg>
        <pc:spChg chg="add del mod">
          <ac:chgData name="Gohil, Vasudev" userId="37215192-344f-43bc-bf78-f2b31a4e7220" providerId="ADAL" clId="{B77445C8-8E1C-554A-9E2C-F48FF14B55D0}" dt="2024-06-02T17:53:16.230" v="3060" actId="478"/>
          <ac:spMkLst>
            <pc:docMk/>
            <pc:sldMk cId="3545147709" sldId="1280"/>
            <ac:spMk id="46" creationId="{1C412BD2-53EA-EDA6-3397-11168F666174}"/>
          </ac:spMkLst>
        </pc:spChg>
        <pc:spChg chg="add del mod">
          <ac:chgData name="Gohil, Vasudev" userId="37215192-344f-43bc-bf78-f2b31a4e7220" providerId="ADAL" clId="{B77445C8-8E1C-554A-9E2C-F48FF14B55D0}" dt="2024-06-02T17:53:17.646" v="3061" actId="478"/>
          <ac:spMkLst>
            <pc:docMk/>
            <pc:sldMk cId="3545147709" sldId="1280"/>
            <ac:spMk id="47" creationId="{0258EEC2-C784-B83C-8DAC-DF6C98C2713E}"/>
          </ac:spMkLst>
        </pc:spChg>
        <pc:spChg chg="add mod">
          <ac:chgData name="Gohil, Vasudev" userId="37215192-344f-43bc-bf78-f2b31a4e7220" providerId="ADAL" clId="{B77445C8-8E1C-554A-9E2C-F48FF14B55D0}" dt="2024-06-03T19:40:19.007" v="4411" actId="20577"/>
          <ac:spMkLst>
            <pc:docMk/>
            <pc:sldMk cId="3545147709" sldId="1280"/>
            <ac:spMk id="48" creationId="{D1E1653C-573A-EB8E-8C86-DAC44BE80F57}"/>
          </ac:spMkLst>
        </pc:spChg>
        <pc:spChg chg="add mod">
          <ac:chgData name="Gohil, Vasudev" userId="37215192-344f-43bc-bf78-f2b31a4e7220" providerId="ADAL" clId="{B77445C8-8E1C-554A-9E2C-F48FF14B55D0}" dt="2024-06-05T19:06:52.156" v="6658" actId="692"/>
          <ac:spMkLst>
            <pc:docMk/>
            <pc:sldMk cId="3545147709" sldId="1280"/>
            <ac:spMk id="49" creationId="{519272EE-FCC1-66D7-B3EC-1A922804B34A}"/>
          </ac:spMkLst>
        </pc:spChg>
        <pc:spChg chg="add mod">
          <ac:chgData name="Gohil, Vasudev" userId="37215192-344f-43bc-bf78-f2b31a4e7220" providerId="ADAL" clId="{B77445C8-8E1C-554A-9E2C-F48FF14B55D0}" dt="2024-06-02T17:58:25.618" v="3130" actId="2085"/>
          <ac:spMkLst>
            <pc:docMk/>
            <pc:sldMk cId="3545147709" sldId="1280"/>
            <ac:spMk id="50" creationId="{6DC012BF-865C-22EC-12EC-DC944283B74D}"/>
          </ac:spMkLst>
        </pc:spChg>
        <pc:spChg chg="add mod">
          <ac:chgData name="Gohil, Vasudev" userId="37215192-344f-43bc-bf78-f2b31a4e7220" providerId="ADAL" clId="{B77445C8-8E1C-554A-9E2C-F48FF14B55D0}" dt="2024-06-02T17:58:40.613" v="3132" actId="1076"/>
          <ac:spMkLst>
            <pc:docMk/>
            <pc:sldMk cId="3545147709" sldId="1280"/>
            <ac:spMk id="51" creationId="{41177CA3-7044-2749-5B35-1030BD90AC09}"/>
          </ac:spMkLst>
        </pc:spChg>
        <pc:spChg chg="add mod">
          <ac:chgData name="Gohil, Vasudev" userId="37215192-344f-43bc-bf78-f2b31a4e7220" providerId="ADAL" clId="{B77445C8-8E1C-554A-9E2C-F48FF14B55D0}" dt="2024-06-02T18:23:34.687" v="3270" actId="1076"/>
          <ac:spMkLst>
            <pc:docMk/>
            <pc:sldMk cId="3545147709" sldId="1280"/>
            <ac:spMk id="52" creationId="{E9A0BA1A-84A9-1EF1-B0F4-4DAA7ED75010}"/>
          </ac:spMkLst>
        </pc:spChg>
        <pc:picChg chg="add mod">
          <ac:chgData name="Gohil, Vasudev" userId="37215192-344f-43bc-bf78-f2b31a4e7220" providerId="ADAL" clId="{B77445C8-8E1C-554A-9E2C-F48FF14B55D0}" dt="2024-06-02T17:44:18.273" v="2774" actId="1038"/>
          <ac:picMkLst>
            <pc:docMk/>
            <pc:sldMk cId="3545147709" sldId="1280"/>
            <ac:picMk id="4" creationId="{AA5DF81C-EA15-B323-2EB2-F8BED4E73C78}"/>
          </ac:picMkLst>
        </pc:picChg>
        <pc:picChg chg="add mod">
          <ac:chgData name="Gohil, Vasudev" userId="37215192-344f-43bc-bf78-f2b31a4e7220" providerId="ADAL" clId="{B77445C8-8E1C-554A-9E2C-F48FF14B55D0}" dt="2024-06-02T17:44:18.273" v="2774" actId="1038"/>
          <ac:picMkLst>
            <pc:docMk/>
            <pc:sldMk cId="3545147709" sldId="1280"/>
            <ac:picMk id="5" creationId="{6FCF7B0D-7C78-E9AE-7094-3AABC0C50D05}"/>
          </ac:picMkLst>
        </pc:picChg>
        <pc:picChg chg="add mod">
          <ac:chgData name="Gohil, Vasudev" userId="37215192-344f-43bc-bf78-f2b31a4e7220" providerId="ADAL" clId="{B77445C8-8E1C-554A-9E2C-F48FF14B55D0}" dt="2024-06-02T17:44:18.273" v="2774" actId="1038"/>
          <ac:picMkLst>
            <pc:docMk/>
            <pc:sldMk cId="3545147709" sldId="1280"/>
            <ac:picMk id="6" creationId="{4D743501-E230-A947-7BAD-9E7407823457}"/>
          </ac:picMkLst>
        </pc:picChg>
        <pc:picChg chg="add mod">
          <ac:chgData name="Gohil, Vasudev" userId="37215192-344f-43bc-bf78-f2b31a4e7220" providerId="ADAL" clId="{B77445C8-8E1C-554A-9E2C-F48FF14B55D0}" dt="2024-06-02T17:44:18.273" v="2774" actId="1038"/>
          <ac:picMkLst>
            <pc:docMk/>
            <pc:sldMk cId="3545147709" sldId="1280"/>
            <ac:picMk id="7" creationId="{4A8E0B0A-2E0A-E53F-2F11-558D200992DC}"/>
          </ac:picMkLst>
        </pc:picChg>
        <pc:picChg chg="add mod">
          <ac:chgData name="Gohil, Vasudev" userId="37215192-344f-43bc-bf78-f2b31a4e7220" providerId="ADAL" clId="{B77445C8-8E1C-554A-9E2C-F48FF14B55D0}" dt="2024-06-02T17:44:18.273" v="2774" actId="1038"/>
          <ac:picMkLst>
            <pc:docMk/>
            <pc:sldMk cId="3545147709" sldId="1280"/>
            <ac:picMk id="8" creationId="{BB07F1AC-AB4C-1488-3D54-E4981F34B7A3}"/>
          </ac:picMkLst>
        </pc:picChg>
        <pc:picChg chg="add mod">
          <ac:chgData name="Gohil, Vasudev" userId="37215192-344f-43bc-bf78-f2b31a4e7220" providerId="ADAL" clId="{B77445C8-8E1C-554A-9E2C-F48FF14B55D0}" dt="2024-06-02T17:44:18.273" v="2774" actId="1038"/>
          <ac:picMkLst>
            <pc:docMk/>
            <pc:sldMk cId="3545147709" sldId="1280"/>
            <ac:picMk id="9" creationId="{A801BA78-FAB1-C637-3D8B-87BB75AD9BBF}"/>
          </ac:picMkLst>
        </pc:picChg>
        <pc:picChg chg="add mod">
          <ac:chgData name="Gohil, Vasudev" userId="37215192-344f-43bc-bf78-f2b31a4e7220" providerId="ADAL" clId="{B77445C8-8E1C-554A-9E2C-F48FF14B55D0}" dt="2024-06-02T17:49:41.645" v="2975" actId="1036"/>
          <ac:picMkLst>
            <pc:docMk/>
            <pc:sldMk cId="3545147709" sldId="1280"/>
            <ac:picMk id="10" creationId="{366793F5-289D-5F5D-908C-C7A1F7B52C9B}"/>
          </ac:picMkLst>
        </pc:picChg>
        <pc:picChg chg="add mod">
          <ac:chgData name="Gohil, Vasudev" userId="37215192-344f-43bc-bf78-f2b31a4e7220" providerId="ADAL" clId="{B77445C8-8E1C-554A-9E2C-F48FF14B55D0}" dt="2024-06-02T17:49:41.645" v="2975" actId="1036"/>
          <ac:picMkLst>
            <pc:docMk/>
            <pc:sldMk cId="3545147709" sldId="1280"/>
            <ac:picMk id="12" creationId="{DE2AC8A6-397E-6935-AF5D-6A52A4B3E04A}"/>
          </ac:picMkLst>
        </pc:picChg>
        <pc:picChg chg="add del mod">
          <ac:chgData name="Gohil, Vasudev" userId="37215192-344f-43bc-bf78-f2b31a4e7220" providerId="ADAL" clId="{B77445C8-8E1C-554A-9E2C-F48FF14B55D0}" dt="2024-06-02T17:54:32.405" v="3111" actId="478"/>
          <ac:picMkLst>
            <pc:docMk/>
            <pc:sldMk cId="3545147709" sldId="1280"/>
            <ac:picMk id="15" creationId="{EA948233-357A-3A8C-7C90-180ED90A5CEA}"/>
          </ac:picMkLst>
        </pc:picChg>
        <pc:picChg chg="add del mod">
          <ac:chgData name="Gohil, Vasudev" userId="37215192-344f-43bc-bf78-f2b31a4e7220" providerId="ADAL" clId="{B77445C8-8E1C-554A-9E2C-F48FF14B55D0}" dt="2024-06-02T17:32:25.191" v="2667" actId="478"/>
          <ac:picMkLst>
            <pc:docMk/>
            <pc:sldMk cId="3545147709" sldId="1280"/>
            <ac:picMk id="16" creationId="{7E071205-3A02-6D87-1176-6FA267060C85}"/>
          </ac:picMkLst>
        </pc:picChg>
        <pc:picChg chg="add mod">
          <ac:chgData name="Gohil, Vasudev" userId="37215192-344f-43bc-bf78-f2b31a4e7220" providerId="ADAL" clId="{B77445C8-8E1C-554A-9E2C-F48FF14B55D0}" dt="2024-06-02T17:49:41.645" v="2975" actId="1036"/>
          <ac:picMkLst>
            <pc:docMk/>
            <pc:sldMk cId="3545147709" sldId="1280"/>
            <ac:picMk id="27" creationId="{3D3ACBE8-4784-4C34-FA3C-768D857D7111}"/>
          </ac:picMkLst>
        </pc:picChg>
        <pc:picChg chg="add mod">
          <ac:chgData name="Gohil, Vasudev" userId="37215192-344f-43bc-bf78-f2b31a4e7220" providerId="ADAL" clId="{B77445C8-8E1C-554A-9E2C-F48FF14B55D0}" dt="2024-06-02T17:49:41.645" v="2975" actId="1036"/>
          <ac:picMkLst>
            <pc:docMk/>
            <pc:sldMk cId="3545147709" sldId="1280"/>
            <ac:picMk id="29" creationId="{9A08D99B-60F1-3496-D401-2C1531B6D42D}"/>
          </ac:picMkLst>
        </pc:picChg>
        <pc:picChg chg="add mod">
          <ac:chgData name="Gohil, Vasudev" userId="37215192-344f-43bc-bf78-f2b31a4e7220" providerId="ADAL" clId="{B77445C8-8E1C-554A-9E2C-F48FF14B55D0}" dt="2024-06-02T17:50:36.087" v="2986" actId="1076"/>
          <ac:picMkLst>
            <pc:docMk/>
            <pc:sldMk cId="3545147709" sldId="1280"/>
            <ac:picMk id="38" creationId="{CB3E2ECA-6BC8-9052-9286-0CA64AB975C1}"/>
          </ac:picMkLst>
        </pc:picChg>
        <pc:picChg chg="add mod">
          <ac:chgData name="Gohil, Vasudev" userId="37215192-344f-43bc-bf78-f2b31a4e7220" providerId="ADAL" clId="{B77445C8-8E1C-554A-9E2C-F48FF14B55D0}" dt="2024-06-02T17:52:19.498" v="3004" actId="1076"/>
          <ac:picMkLst>
            <pc:docMk/>
            <pc:sldMk cId="3545147709" sldId="1280"/>
            <ac:picMk id="42" creationId="{95F1EB02-AE13-29A8-257D-AA2498E15D00}"/>
          </ac:picMkLst>
        </pc:picChg>
        <pc:picChg chg="add mod">
          <ac:chgData name="Gohil, Vasudev" userId="37215192-344f-43bc-bf78-f2b31a4e7220" providerId="ADAL" clId="{B77445C8-8E1C-554A-9E2C-F48FF14B55D0}" dt="2024-06-02T17:52:09.652" v="3001" actId="167"/>
          <ac:picMkLst>
            <pc:docMk/>
            <pc:sldMk cId="3545147709" sldId="1280"/>
            <ac:picMk id="44" creationId="{84D5B836-583D-9C10-C38F-3D600A7B4ACE}"/>
          </ac:picMkLst>
        </pc:picChg>
      </pc:sldChg>
      <pc:sldChg chg="addSp delSp modSp add mod">
        <pc:chgData name="Gohil, Vasudev" userId="37215192-344f-43bc-bf78-f2b31a4e7220" providerId="ADAL" clId="{B77445C8-8E1C-554A-9E2C-F48FF14B55D0}" dt="2024-06-03T19:34:04.622" v="4340" actId="478"/>
        <pc:sldMkLst>
          <pc:docMk/>
          <pc:sldMk cId="1089222168" sldId="1281"/>
        </pc:sldMkLst>
        <pc:spChg chg="mod">
          <ac:chgData name="Gohil, Vasudev" userId="37215192-344f-43bc-bf78-f2b31a4e7220" providerId="ADAL" clId="{B77445C8-8E1C-554A-9E2C-F48FF14B55D0}" dt="2024-06-02T18:12:42.050" v="3159" actId="20577"/>
          <ac:spMkLst>
            <pc:docMk/>
            <pc:sldMk cId="1089222168" sldId="1281"/>
            <ac:spMk id="2" creationId="{093ACF11-E16C-E583-101E-29A98832B06F}"/>
          </ac:spMkLst>
        </pc:spChg>
        <pc:spChg chg="add mod">
          <ac:chgData name="Gohil, Vasudev" userId="37215192-344f-43bc-bf78-f2b31a4e7220" providerId="ADAL" clId="{B77445C8-8E1C-554A-9E2C-F48FF14B55D0}" dt="2024-06-03T19:32:19.693" v="4329"/>
          <ac:spMkLst>
            <pc:docMk/>
            <pc:sldMk cId="1089222168" sldId="1281"/>
            <ac:spMk id="3" creationId="{6989AD30-1AB2-C381-E091-C2A1CBEA3C5F}"/>
          </ac:spMkLst>
        </pc:spChg>
        <pc:spChg chg="del">
          <ac:chgData name="Gohil, Vasudev" userId="37215192-344f-43bc-bf78-f2b31a4e7220" providerId="ADAL" clId="{B77445C8-8E1C-554A-9E2C-F48FF14B55D0}" dt="2024-06-03T19:32:21.616" v="4330" actId="478"/>
          <ac:spMkLst>
            <pc:docMk/>
            <pc:sldMk cId="1089222168" sldId="1281"/>
            <ac:spMk id="8" creationId="{B13FA685-3597-D31E-7997-85C9D9429D8F}"/>
          </ac:spMkLst>
        </pc:spChg>
        <pc:spChg chg="del">
          <ac:chgData name="Gohil, Vasudev" userId="37215192-344f-43bc-bf78-f2b31a4e7220" providerId="ADAL" clId="{B77445C8-8E1C-554A-9E2C-F48FF14B55D0}" dt="2024-06-03T19:32:22.861" v="4331" actId="478"/>
          <ac:spMkLst>
            <pc:docMk/>
            <pc:sldMk cId="1089222168" sldId="1281"/>
            <ac:spMk id="9" creationId="{992DADE4-C15B-14E6-91A8-7572273B9CA2}"/>
          </ac:spMkLst>
        </pc:spChg>
        <pc:spChg chg="del">
          <ac:chgData name="Gohil, Vasudev" userId="37215192-344f-43bc-bf78-f2b31a4e7220" providerId="ADAL" clId="{B77445C8-8E1C-554A-9E2C-F48FF14B55D0}" dt="2024-06-03T19:32:36.509" v="4333" actId="478"/>
          <ac:spMkLst>
            <pc:docMk/>
            <pc:sldMk cId="1089222168" sldId="1281"/>
            <ac:spMk id="10" creationId="{073BD357-4EDB-1461-03D5-6D1F385A1F0F}"/>
          </ac:spMkLst>
        </pc:spChg>
        <pc:spChg chg="del">
          <ac:chgData name="Gohil, Vasudev" userId="37215192-344f-43bc-bf78-f2b31a4e7220" providerId="ADAL" clId="{B77445C8-8E1C-554A-9E2C-F48FF14B55D0}" dt="2024-06-03T19:34:04.622" v="4340" actId="478"/>
          <ac:spMkLst>
            <pc:docMk/>
            <pc:sldMk cId="1089222168" sldId="1281"/>
            <ac:spMk id="12" creationId="{64D08569-533F-F268-9F92-14530EDB5A89}"/>
          </ac:spMkLst>
        </pc:spChg>
        <pc:spChg chg="add mod">
          <ac:chgData name="Gohil, Vasudev" userId="37215192-344f-43bc-bf78-f2b31a4e7220" providerId="ADAL" clId="{B77445C8-8E1C-554A-9E2C-F48FF14B55D0}" dt="2024-06-03T19:32:19.693" v="4329"/>
          <ac:spMkLst>
            <pc:docMk/>
            <pc:sldMk cId="1089222168" sldId="1281"/>
            <ac:spMk id="13" creationId="{E3B193C1-EC24-5445-8070-A38EEEC4D954}"/>
          </ac:spMkLst>
        </pc:spChg>
        <pc:spChg chg="add mod">
          <ac:chgData name="Gohil, Vasudev" userId="37215192-344f-43bc-bf78-f2b31a4e7220" providerId="ADAL" clId="{B77445C8-8E1C-554A-9E2C-F48FF14B55D0}" dt="2024-06-03T19:32:34.412" v="4332"/>
          <ac:spMkLst>
            <pc:docMk/>
            <pc:sldMk cId="1089222168" sldId="1281"/>
            <ac:spMk id="14" creationId="{6D36E125-177B-56CE-AEBD-62A83A8FE691}"/>
          </ac:spMkLst>
        </pc:spChg>
        <pc:spChg chg="add mod">
          <ac:chgData name="Gohil, Vasudev" userId="37215192-344f-43bc-bf78-f2b31a4e7220" providerId="ADAL" clId="{B77445C8-8E1C-554A-9E2C-F48FF14B55D0}" dt="2024-06-03T19:34:02.736" v="4339"/>
          <ac:spMkLst>
            <pc:docMk/>
            <pc:sldMk cId="1089222168" sldId="1281"/>
            <ac:spMk id="15" creationId="{595F1771-C0F5-4C2C-8B92-B48E08A2BC92}"/>
          </ac:spMkLst>
        </pc:spChg>
      </pc:sldChg>
      <pc:sldChg chg="addSp delSp modSp add mod delAnim modAnim">
        <pc:chgData name="Gohil, Vasudev" userId="37215192-344f-43bc-bf78-f2b31a4e7220" providerId="ADAL" clId="{B77445C8-8E1C-554A-9E2C-F48FF14B55D0}" dt="2024-06-03T19:33:37.283" v="4338"/>
        <pc:sldMkLst>
          <pc:docMk/>
          <pc:sldMk cId="2761210348" sldId="1282"/>
        </pc:sldMkLst>
        <pc:spChg chg="mod">
          <ac:chgData name="Gohil, Vasudev" userId="37215192-344f-43bc-bf78-f2b31a4e7220" providerId="ADAL" clId="{B77445C8-8E1C-554A-9E2C-F48FF14B55D0}" dt="2024-06-02T18:12:50.609" v="3168" actId="20577"/>
          <ac:spMkLst>
            <pc:docMk/>
            <pc:sldMk cId="2761210348" sldId="1282"/>
            <ac:spMk id="2" creationId="{92E6156E-1540-E759-2E48-0A7462B35C51}"/>
          </ac:spMkLst>
        </pc:spChg>
        <pc:spChg chg="mod">
          <ac:chgData name="Gohil, Vasudev" userId="37215192-344f-43bc-bf78-f2b31a4e7220" providerId="ADAL" clId="{B77445C8-8E1C-554A-9E2C-F48FF14B55D0}" dt="2024-06-03T18:34:39.205" v="3863" actId="1076"/>
          <ac:spMkLst>
            <pc:docMk/>
            <pc:sldMk cId="2761210348" sldId="1282"/>
            <ac:spMk id="11" creationId="{AB4A0E30-E7DF-FF8D-326A-7175D45E445A}"/>
          </ac:spMkLst>
        </pc:spChg>
        <pc:spChg chg="add del mod">
          <ac:chgData name="Gohil, Vasudev" userId="37215192-344f-43bc-bf78-f2b31a4e7220" providerId="ADAL" clId="{B77445C8-8E1C-554A-9E2C-F48FF14B55D0}" dt="2024-06-03T18:19:17.401" v="3605"/>
          <ac:spMkLst>
            <pc:docMk/>
            <pc:sldMk cId="2761210348" sldId="1282"/>
            <ac:spMk id="14" creationId="{4776AC64-E4AD-5FEC-576A-9CACF62BEE28}"/>
          </ac:spMkLst>
        </pc:spChg>
        <pc:spChg chg="del">
          <ac:chgData name="Gohil, Vasudev" userId="37215192-344f-43bc-bf78-f2b31a4e7220" providerId="ADAL" clId="{B77445C8-8E1C-554A-9E2C-F48FF14B55D0}" dt="2024-06-03T18:30:25.928" v="3789" actId="478"/>
          <ac:spMkLst>
            <pc:docMk/>
            <pc:sldMk cId="2761210348" sldId="1282"/>
            <ac:spMk id="19" creationId="{9A28457B-B074-DD32-1A28-9D1608148947}"/>
          </ac:spMkLst>
        </pc:spChg>
        <pc:spChg chg="add mod">
          <ac:chgData name="Gohil, Vasudev" userId="37215192-344f-43bc-bf78-f2b31a4e7220" providerId="ADAL" clId="{B77445C8-8E1C-554A-9E2C-F48FF14B55D0}" dt="2024-06-03T18:43:53.503" v="3882" actId="20577"/>
          <ac:spMkLst>
            <pc:docMk/>
            <pc:sldMk cId="2761210348" sldId="1282"/>
            <ac:spMk id="20" creationId="{781CAEC3-2FB3-19C4-6B5B-6C21553FA754}"/>
          </ac:spMkLst>
        </pc:spChg>
        <pc:spChg chg="add mod">
          <ac:chgData name="Gohil, Vasudev" userId="37215192-344f-43bc-bf78-f2b31a4e7220" providerId="ADAL" clId="{B77445C8-8E1C-554A-9E2C-F48FF14B55D0}" dt="2024-06-03T18:20:58.244" v="3648" actId="1076"/>
          <ac:spMkLst>
            <pc:docMk/>
            <pc:sldMk cId="2761210348" sldId="1282"/>
            <ac:spMk id="21" creationId="{3AC55CF3-41B4-E212-D54E-427BB13292F8}"/>
          </ac:spMkLst>
        </pc:spChg>
        <pc:spChg chg="mod">
          <ac:chgData name="Gohil, Vasudev" userId="37215192-344f-43bc-bf78-f2b31a4e7220" providerId="ADAL" clId="{B77445C8-8E1C-554A-9E2C-F48FF14B55D0}" dt="2024-06-03T18:34:02.695" v="3861" actId="1038"/>
          <ac:spMkLst>
            <pc:docMk/>
            <pc:sldMk cId="2761210348" sldId="1282"/>
            <ac:spMk id="23" creationId="{1B079866-D6FF-3B65-0221-968054719ADE}"/>
          </ac:spMkLst>
        </pc:spChg>
        <pc:spChg chg="add mod">
          <ac:chgData name="Gohil, Vasudev" userId="37215192-344f-43bc-bf78-f2b31a4e7220" providerId="ADAL" clId="{B77445C8-8E1C-554A-9E2C-F48FF14B55D0}" dt="2024-06-03T18:20:53.030" v="3647" actId="1076"/>
          <ac:spMkLst>
            <pc:docMk/>
            <pc:sldMk cId="2761210348" sldId="1282"/>
            <ac:spMk id="24" creationId="{D395C053-4085-E69E-F34F-FD44CFCC52F8}"/>
          </ac:spMkLst>
        </pc:spChg>
        <pc:spChg chg="add mod">
          <ac:chgData name="Gohil, Vasudev" userId="37215192-344f-43bc-bf78-f2b31a4e7220" providerId="ADAL" clId="{B77445C8-8E1C-554A-9E2C-F48FF14B55D0}" dt="2024-06-03T18:35:04.417" v="3873" actId="1076"/>
          <ac:spMkLst>
            <pc:docMk/>
            <pc:sldMk cId="2761210348" sldId="1282"/>
            <ac:spMk id="25" creationId="{91097048-18AC-3914-A824-3CD37B937436}"/>
          </ac:spMkLst>
        </pc:spChg>
        <pc:graphicFrameChg chg="add del mod modGraphic">
          <ac:chgData name="Gohil, Vasudev" userId="37215192-344f-43bc-bf78-f2b31a4e7220" providerId="ADAL" clId="{B77445C8-8E1C-554A-9E2C-F48FF14B55D0}" dt="2024-06-03T18:17:58.787" v="3530" actId="478"/>
          <ac:graphicFrameMkLst>
            <pc:docMk/>
            <pc:sldMk cId="2761210348" sldId="1282"/>
            <ac:graphicFrameMk id="17" creationId="{5F42F3DE-FD3E-F077-D377-D17E4631EE72}"/>
          </ac:graphicFrameMkLst>
        </pc:graphicFrameChg>
        <pc:picChg chg="add mod">
          <ac:chgData name="Gohil, Vasudev" userId="37215192-344f-43bc-bf78-f2b31a4e7220" providerId="ADAL" clId="{B77445C8-8E1C-554A-9E2C-F48FF14B55D0}" dt="2024-06-03T18:15:44.606" v="3441" actId="1076"/>
          <ac:picMkLst>
            <pc:docMk/>
            <pc:sldMk cId="2761210348" sldId="1282"/>
            <ac:picMk id="3" creationId="{5611952E-453B-AA2D-8277-5535BF3F3D4F}"/>
          </ac:picMkLst>
        </pc:picChg>
        <pc:picChg chg="add del mod">
          <ac:chgData name="Gohil, Vasudev" userId="37215192-344f-43bc-bf78-f2b31a4e7220" providerId="ADAL" clId="{B77445C8-8E1C-554A-9E2C-F48FF14B55D0}" dt="2024-06-03T18:15:41.394" v="3440" actId="1076"/>
          <ac:picMkLst>
            <pc:docMk/>
            <pc:sldMk cId="2761210348" sldId="1282"/>
            <ac:picMk id="4" creationId="{C8189DB3-6BA2-7843-829D-BE5D7E4EB45B}"/>
          </ac:picMkLst>
        </pc:picChg>
        <pc:picChg chg="del">
          <ac:chgData name="Gohil, Vasudev" userId="37215192-344f-43bc-bf78-f2b31a4e7220" providerId="ADAL" clId="{B77445C8-8E1C-554A-9E2C-F48FF14B55D0}" dt="2024-06-03T18:14:30.122" v="3426" actId="478"/>
          <ac:picMkLst>
            <pc:docMk/>
            <pc:sldMk cId="2761210348" sldId="1282"/>
            <ac:picMk id="5" creationId="{0522FCAC-7131-DE67-AB36-B805A9961F4D}"/>
          </ac:picMkLst>
        </pc:picChg>
        <pc:picChg chg="del">
          <ac:chgData name="Gohil, Vasudev" userId="37215192-344f-43bc-bf78-f2b31a4e7220" providerId="ADAL" clId="{B77445C8-8E1C-554A-9E2C-F48FF14B55D0}" dt="2024-06-03T18:14:28.546" v="3425" actId="478"/>
          <ac:picMkLst>
            <pc:docMk/>
            <pc:sldMk cId="2761210348" sldId="1282"/>
            <ac:picMk id="6" creationId="{D80B9734-13D2-0B26-7D68-3B1A63C135D7}"/>
          </ac:picMkLst>
        </pc:picChg>
        <pc:picChg chg="del">
          <ac:chgData name="Gohil, Vasudev" userId="37215192-344f-43bc-bf78-f2b31a4e7220" providerId="ADAL" clId="{B77445C8-8E1C-554A-9E2C-F48FF14B55D0}" dt="2024-06-03T18:14:27.463" v="3424" actId="478"/>
          <ac:picMkLst>
            <pc:docMk/>
            <pc:sldMk cId="2761210348" sldId="1282"/>
            <ac:picMk id="7" creationId="{6AC7FC65-4B2F-B707-BE57-CD26303E00B7}"/>
          </ac:picMkLst>
        </pc:picChg>
        <pc:picChg chg="del">
          <ac:chgData name="Gohil, Vasudev" userId="37215192-344f-43bc-bf78-f2b31a4e7220" providerId="ADAL" clId="{B77445C8-8E1C-554A-9E2C-F48FF14B55D0}" dt="2024-06-03T18:19:59.130" v="3627" actId="478"/>
          <ac:picMkLst>
            <pc:docMk/>
            <pc:sldMk cId="2761210348" sldId="1282"/>
            <ac:picMk id="16" creationId="{CC8E3F5B-DFB1-5B60-4FA1-6469D6AD59F1}"/>
          </ac:picMkLst>
        </pc:picChg>
        <pc:picChg chg="del">
          <ac:chgData name="Gohil, Vasudev" userId="37215192-344f-43bc-bf78-f2b31a4e7220" providerId="ADAL" clId="{B77445C8-8E1C-554A-9E2C-F48FF14B55D0}" dt="2024-06-03T18:20:00.214" v="3628" actId="478"/>
          <ac:picMkLst>
            <pc:docMk/>
            <pc:sldMk cId="2761210348" sldId="1282"/>
            <ac:picMk id="18" creationId="{B15FDD12-0EAE-99C3-A5B2-B7EDFE31C397}"/>
          </ac:picMkLst>
        </pc:picChg>
      </pc:sldChg>
      <pc:sldChg chg="modSp add del mod">
        <pc:chgData name="Gohil, Vasudev" userId="37215192-344f-43bc-bf78-f2b31a4e7220" providerId="ADAL" clId="{B77445C8-8E1C-554A-9E2C-F48FF14B55D0}" dt="2024-06-03T19:10:24.987" v="4296" actId="2696"/>
        <pc:sldMkLst>
          <pc:docMk/>
          <pc:sldMk cId="1935825131" sldId="1283"/>
        </pc:sldMkLst>
        <pc:spChg chg="mod">
          <ac:chgData name="Gohil, Vasudev" userId="37215192-344f-43bc-bf78-f2b31a4e7220" providerId="ADAL" clId="{B77445C8-8E1C-554A-9E2C-F48FF14B55D0}" dt="2024-06-02T18:13:02.641" v="3177" actId="20577"/>
          <ac:spMkLst>
            <pc:docMk/>
            <pc:sldMk cId="1935825131" sldId="1283"/>
            <ac:spMk id="2" creationId="{92E6156E-1540-E759-2E48-0A7462B35C51}"/>
          </ac:spMkLst>
        </pc:spChg>
        <pc:spChg chg="mod">
          <ac:chgData name="Gohil, Vasudev" userId="37215192-344f-43bc-bf78-f2b31a4e7220" providerId="ADAL" clId="{B77445C8-8E1C-554A-9E2C-F48FF14B55D0}" dt="2024-06-03T18:58:08.725" v="3898" actId="20577"/>
          <ac:spMkLst>
            <pc:docMk/>
            <pc:sldMk cId="1935825131" sldId="1283"/>
            <ac:spMk id="89" creationId="{D2CAD2AB-CBE1-67E6-E1C9-EFFC91E75168}"/>
          </ac:spMkLst>
        </pc:spChg>
      </pc:sldChg>
      <pc:sldChg chg="modSp add del mod">
        <pc:chgData name="Gohil, Vasudev" userId="37215192-344f-43bc-bf78-f2b31a4e7220" providerId="ADAL" clId="{B77445C8-8E1C-554A-9E2C-F48FF14B55D0}" dt="2024-06-03T19:10:25.042" v="4297" actId="2696"/>
        <pc:sldMkLst>
          <pc:docMk/>
          <pc:sldMk cId="58493274" sldId="1284"/>
        </pc:sldMkLst>
        <pc:spChg chg="mod">
          <ac:chgData name="Gohil, Vasudev" userId="37215192-344f-43bc-bf78-f2b31a4e7220" providerId="ADAL" clId="{B77445C8-8E1C-554A-9E2C-F48FF14B55D0}" dt="2024-06-02T18:13:08.484" v="3186" actId="20577"/>
          <ac:spMkLst>
            <pc:docMk/>
            <pc:sldMk cId="58493274" sldId="1284"/>
            <ac:spMk id="2" creationId="{92E6156E-1540-E759-2E48-0A7462B35C51}"/>
          </ac:spMkLst>
        </pc:spChg>
      </pc:sldChg>
      <pc:sldChg chg="modSp new del mod">
        <pc:chgData name="Gohil, Vasudev" userId="37215192-344f-43bc-bf78-f2b31a4e7220" providerId="ADAL" clId="{B77445C8-8E1C-554A-9E2C-F48FF14B55D0}" dt="2024-06-02T18:13:45.952" v="3213" actId="2696"/>
        <pc:sldMkLst>
          <pc:docMk/>
          <pc:sldMk cId="2272697640" sldId="1285"/>
        </pc:sldMkLst>
        <pc:spChg chg="mod">
          <ac:chgData name="Gohil, Vasudev" userId="37215192-344f-43bc-bf78-f2b31a4e7220" providerId="ADAL" clId="{B77445C8-8E1C-554A-9E2C-F48FF14B55D0}" dt="2024-06-02T18:13:44.889" v="3211" actId="27636"/>
          <ac:spMkLst>
            <pc:docMk/>
            <pc:sldMk cId="2272697640" sldId="1285"/>
            <ac:spMk id="2" creationId="{3160D82E-36E3-A196-4B94-6F70766EAEA3}"/>
          </ac:spMkLst>
        </pc:spChg>
      </pc:sldChg>
      <pc:sldChg chg="modSp new del mod">
        <pc:chgData name="Gohil, Vasudev" userId="37215192-344f-43bc-bf78-f2b31a4e7220" providerId="ADAL" clId="{B77445C8-8E1C-554A-9E2C-F48FF14B55D0}" dt="2024-06-04T03:10:25.686" v="4503" actId="2696"/>
        <pc:sldMkLst>
          <pc:docMk/>
          <pc:sldMk cId="715806294" sldId="1286"/>
        </pc:sldMkLst>
        <pc:spChg chg="mod">
          <ac:chgData name="Gohil, Vasudev" userId="37215192-344f-43bc-bf78-f2b31a4e7220" providerId="ADAL" clId="{B77445C8-8E1C-554A-9E2C-F48FF14B55D0}" dt="2024-06-02T18:13:44.894" v="3212" actId="27636"/>
          <ac:spMkLst>
            <pc:docMk/>
            <pc:sldMk cId="715806294" sldId="1286"/>
            <ac:spMk id="2" creationId="{98908465-3FF7-DFC0-4A08-B3E1F571C1FF}"/>
          </ac:spMkLst>
        </pc:spChg>
      </pc:sldChg>
      <pc:sldChg chg="addSp delSp modSp add mod modAnim">
        <pc:chgData name="Gohil, Vasudev" userId="37215192-344f-43bc-bf78-f2b31a4e7220" providerId="ADAL" clId="{B77445C8-8E1C-554A-9E2C-F48FF14B55D0}" dt="2024-06-06T01:34:06.082" v="7175" actId="113"/>
        <pc:sldMkLst>
          <pc:docMk/>
          <pc:sldMk cId="3696448547" sldId="1287"/>
        </pc:sldMkLst>
        <pc:spChg chg="del">
          <ac:chgData name="Gohil, Vasudev" userId="37215192-344f-43bc-bf78-f2b31a4e7220" providerId="ADAL" clId="{B77445C8-8E1C-554A-9E2C-F48FF14B55D0}" dt="2024-06-04T06:21:45.957" v="5435" actId="478"/>
          <ac:spMkLst>
            <pc:docMk/>
            <pc:sldMk cId="3696448547" sldId="1287"/>
            <ac:spMk id="3" creationId="{F1FE6DE7-03B8-9C95-795B-DFB328D6205F}"/>
          </ac:spMkLst>
        </pc:spChg>
        <pc:spChg chg="add mod">
          <ac:chgData name="Gohil, Vasudev" userId="37215192-344f-43bc-bf78-f2b31a4e7220" providerId="ADAL" clId="{B77445C8-8E1C-554A-9E2C-F48FF14B55D0}" dt="2024-06-04T06:30:42.131" v="5700" actId="1076"/>
          <ac:spMkLst>
            <pc:docMk/>
            <pc:sldMk cId="3696448547" sldId="1287"/>
            <ac:spMk id="7" creationId="{A5E47C64-D238-A190-2420-31EAA29392F1}"/>
          </ac:spMkLst>
        </pc:spChg>
        <pc:spChg chg="add mod">
          <ac:chgData name="Gohil, Vasudev" userId="37215192-344f-43bc-bf78-f2b31a4e7220" providerId="ADAL" clId="{B77445C8-8E1C-554A-9E2C-F48FF14B55D0}" dt="2024-06-04T06:30:53.375" v="5702" actId="1076"/>
          <ac:spMkLst>
            <pc:docMk/>
            <pc:sldMk cId="3696448547" sldId="1287"/>
            <ac:spMk id="8" creationId="{94C3274B-8A4D-0CAD-7D07-CAB669A910FB}"/>
          </ac:spMkLst>
        </pc:spChg>
        <pc:spChg chg="add mod">
          <ac:chgData name="Gohil, Vasudev" userId="37215192-344f-43bc-bf78-f2b31a4e7220" providerId="ADAL" clId="{B77445C8-8E1C-554A-9E2C-F48FF14B55D0}" dt="2024-06-04T06:31:07.161" v="5706" actId="1076"/>
          <ac:spMkLst>
            <pc:docMk/>
            <pc:sldMk cId="3696448547" sldId="1287"/>
            <ac:spMk id="9" creationId="{A2355428-FDDD-86AE-7EDB-8BE5D66D9DB2}"/>
          </ac:spMkLst>
        </pc:spChg>
        <pc:spChg chg="add mod">
          <ac:chgData name="Gohil, Vasudev" userId="37215192-344f-43bc-bf78-f2b31a4e7220" providerId="ADAL" clId="{B77445C8-8E1C-554A-9E2C-F48FF14B55D0}" dt="2024-06-05T19:07:14.820" v="6664" actId="692"/>
          <ac:spMkLst>
            <pc:docMk/>
            <pc:sldMk cId="3696448547" sldId="1287"/>
            <ac:spMk id="10" creationId="{3D14A847-66A1-8AAC-7D4D-9E337E7F3C32}"/>
          </ac:spMkLst>
        </pc:spChg>
        <pc:spChg chg="add mod">
          <ac:chgData name="Gohil, Vasudev" userId="37215192-344f-43bc-bf78-f2b31a4e7220" providerId="ADAL" clId="{B77445C8-8E1C-554A-9E2C-F48FF14B55D0}" dt="2024-06-06T01:34:06.082" v="7175" actId="113"/>
          <ac:spMkLst>
            <pc:docMk/>
            <pc:sldMk cId="3696448547" sldId="1287"/>
            <ac:spMk id="11" creationId="{F4571138-8E77-DA31-031E-FB67411D810A}"/>
          </ac:spMkLst>
        </pc:spChg>
        <pc:picChg chg="add mod modCrop">
          <ac:chgData name="Gohil, Vasudev" userId="37215192-344f-43bc-bf78-f2b31a4e7220" providerId="ADAL" clId="{B77445C8-8E1C-554A-9E2C-F48FF14B55D0}" dt="2024-06-04T06:30:28.327" v="5698" actId="1076"/>
          <ac:picMkLst>
            <pc:docMk/>
            <pc:sldMk cId="3696448547" sldId="1287"/>
            <ac:picMk id="4" creationId="{AF171613-674A-6052-4A34-BDA321FAB449}"/>
          </ac:picMkLst>
        </pc:picChg>
        <pc:picChg chg="add mod modCrop">
          <ac:chgData name="Gohil, Vasudev" userId="37215192-344f-43bc-bf78-f2b31a4e7220" providerId="ADAL" clId="{B77445C8-8E1C-554A-9E2C-F48FF14B55D0}" dt="2024-06-04T06:30:48.908" v="5701" actId="1076"/>
          <ac:picMkLst>
            <pc:docMk/>
            <pc:sldMk cId="3696448547" sldId="1287"/>
            <ac:picMk id="5" creationId="{0A7C9994-6520-652A-3259-71648A35FADA}"/>
          </ac:picMkLst>
        </pc:picChg>
        <pc:picChg chg="add mod">
          <ac:chgData name="Gohil, Vasudev" userId="37215192-344f-43bc-bf78-f2b31a4e7220" providerId="ADAL" clId="{B77445C8-8E1C-554A-9E2C-F48FF14B55D0}" dt="2024-06-04T06:31:03.727" v="5705" actId="1076"/>
          <ac:picMkLst>
            <pc:docMk/>
            <pc:sldMk cId="3696448547" sldId="1287"/>
            <ac:picMk id="6" creationId="{131DDED4-FCAB-ABA5-9A80-4BF58BEE73E0}"/>
          </ac:picMkLst>
        </pc:picChg>
      </pc:sldChg>
      <pc:sldChg chg="addSp delSp modSp add mod modAnim">
        <pc:chgData name="Gohil, Vasudev" userId="37215192-344f-43bc-bf78-f2b31a4e7220" providerId="ADAL" clId="{B77445C8-8E1C-554A-9E2C-F48FF14B55D0}" dt="2024-06-07T00:08:20.278" v="7424"/>
        <pc:sldMkLst>
          <pc:docMk/>
          <pc:sldMk cId="3730703434" sldId="1288"/>
        </pc:sldMkLst>
        <pc:spChg chg="mod">
          <ac:chgData name="Gohil, Vasudev" userId="37215192-344f-43bc-bf78-f2b31a4e7220" providerId="ADAL" clId="{B77445C8-8E1C-554A-9E2C-F48FF14B55D0}" dt="2024-06-03T18:56:57.139" v="3893" actId="20577"/>
          <ac:spMkLst>
            <pc:docMk/>
            <pc:sldMk cId="3730703434" sldId="1288"/>
            <ac:spMk id="2" creationId="{92E6156E-1540-E759-2E48-0A7462B35C51}"/>
          </ac:spMkLst>
        </pc:spChg>
        <pc:spChg chg="add mod">
          <ac:chgData name="Gohil, Vasudev" userId="37215192-344f-43bc-bf78-f2b31a4e7220" providerId="ADAL" clId="{B77445C8-8E1C-554A-9E2C-F48FF14B55D0}" dt="2024-06-03T19:39:54.157" v="4401" actId="20577"/>
          <ac:spMkLst>
            <pc:docMk/>
            <pc:sldMk cId="3730703434" sldId="1288"/>
            <ac:spMk id="5" creationId="{03DD63A9-F22A-B99E-329F-9DB17C55368B}"/>
          </ac:spMkLst>
        </pc:spChg>
        <pc:spChg chg="add del mod">
          <ac:chgData name="Gohil, Vasudev" userId="37215192-344f-43bc-bf78-f2b31a4e7220" providerId="ADAL" clId="{B77445C8-8E1C-554A-9E2C-F48FF14B55D0}" dt="2024-06-03T19:09:37.612" v="4294" actId="478"/>
          <ac:spMkLst>
            <pc:docMk/>
            <pc:sldMk cId="3730703434" sldId="1288"/>
            <ac:spMk id="6" creationId="{619A5DF4-B4DB-8922-C68E-1F42085B215C}"/>
          </ac:spMkLst>
        </pc:spChg>
        <pc:spChg chg="add mod">
          <ac:chgData name="Gohil, Vasudev" userId="37215192-344f-43bc-bf78-f2b31a4e7220" providerId="ADAL" clId="{B77445C8-8E1C-554A-9E2C-F48FF14B55D0}" dt="2024-06-03T19:39:59.095" v="4405" actId="20577"/>
          <ac:spMkLst>
            <pc:docMk/>
            <pc:sldMk cId="3730703434" sldId="1288"/>
            <ac:spMk id="7" creationId="{5A77B9E6-D573-4954-E173-EBD7B1973CF8}"/>
          </ac:spMkLst>
        </pc:spChg>
        <pc:spChg chg="add mod">
          <ac:chgData name="Gohil, Vasudev" userId="37215192-344f-43bc-bf78-f2b31a4e7220" providerId="ADAL" clId="{B77445C8-8E1C-554A-9E2C-F48FF14B55D0}" dt="2024-06-03T19:00:30.798" v="4017" actId="1076"/>
          <ac:spMkLst>
            <pc:docMk/>
            <pc:sldMk cId="3730703434" sldId="1288"/>
            <ac:spMk id="14" creationId="{083FD307-A1F8-5874-07C9-56561342DE3D}"/>
          </ac:spMkLst>
        </pc:spChg>
        <pc:spChg chg="add mod">
          <ac:chgData name="Gohil, Vasudev" userId="37215192-344f-43bc-bf78-f2b31a4e7220" providerId="ADAL" clId="{B77445C8-8E1C-554A-9E2C-F48FF14B55D0}" dt="2024-06-03T18:58:32.531" v="3899"/>
          <ac:spMkLst>
            <pc:docMk/>
            <pc:sldMk cId="3730703434" sldId="1288"/>
            <ac:spMk id="17" creationId="{D464ABEF-A086-CA02-AE51-0FF6BA290F46}"/>
          </ac:spMkLst>
        </pc:spChg>
        <pc:spChg chg="add del mod">
          <ac:chgData name="Gohil, Vasudev" userId="37215192-344f-43bc-bf78-f2b31a4e7220" providerId="ADAL" clId="{B77445C8-8E1C-554A-9E2C-F48FF14B55D0}" dt="2024-06-03T19:09:37.612" v="4294" actId="478"/>
          <ac:spMkLst>
            <pc:docMk/>
            <pc:sldMk cId="3730703434" sldId="1288"/>
            <ac:spMk id="19" creationId="{AE1BD771-0E5F-E40E-9460-A05BC4437CED}"/>
          </ac:spMkLst>
        </pc:spChg>
        <pc:spChg chg="add mod">
          <ac:chgData name="Gohil, Vasudev" userId="37215192-344f-43bc-bf78-f2b31a4e7220" providerId="ADAL" clId="{B77445C8-8E1C-554A-9E2C-F48FF14B55D0}" dt="2024-06-03T19:39:49.830" v="4397" actId="20577"/>
          <ac:spMkLst>
            <pc:docMk/>
            <pc:sldMk cId="3730703434" sldId="1288"/>
            <ac:spMk id="27" creationId="{6FEAC567-53C7-EC49-F1BA-9B0E7B3F95CF}"/>
          </ac:spMkLst>
        </pc:spChg>
        <pc:spChg chg="add mod">
          <ac:chgData name="Gohil, Vasudev" userId="37215192-344f-43bc-bf78-f2b31a4e7220" providerId="ADAL" clId="{B77445C8-8E1C-554A-9E2C-F48FF14B55D0}" dt="2024-06-03T19:09:34.485" v="4293"/>
          <ac:spMkLst>
            <pc:docMk/>
            <pc:sldMk cId="3730703434" sldId="1288"/>
            <ac:spMk id="28" creationId="{A2E64840-28CA-BB73-549C-4486FFD00855}"/>
          </ac:spMkLst>
        </pc:spChg>
        <pc:picChg chg="add mod">
          <ac:chgData name="Gohil, Vasudev" userId="37215192-344f-43bc-bf78-f2b31a4e7220" providerId="ADAL" clId="{B77445C8-8E1C-554A-9E2C-F48FF14B55D0}" dt="2024-06-03T19:00:34.793" v="4018" actId="1076"/>
          <ac:picMkLst>
            <pc:docMk/>
            <pc:sldMk cId="3730703434" sldId="1288"/>
            <ac:picMk id="16" creationId="{04556D4F-8F08-B5CA-EC57-9AF23E99A4E5}"/>
          </ac:picMkLst>
        </pc:picChg>
        <pc:picChg chg="add mod">
          <ac:chgData name="Gohil, Vasudev" userId="37215192-344f-43bc-bf78-f2b31a4e7220" providerId="ADAL" clId="{B77445C8-8E1C-554A-9E2C-F48FF14B55D0}" dt="2024-06-03T18:58:32.531" v="3899"/>
          <ac:picMkLst>
            <pc:docMk/>
            <pc:sldMk cId="3730703434" sldId="1288"/>
            <ac:picMk id="18" creationId="{DC2C61AA-B7D0-6A9F-5851-7C279A718500}"/>
          </ac:picMkLst>
        </pc:picChg>
        <pc:picChg chg="add del mod">
          <ac:chgData name="Gohil, Vasudev" userId="37215192-344f-43bc-bf78-f2b31a4e7220" providerId="ADAL" clId="{B77445C8-8E1C-554A-9E2C-F48FF14B55D0}" dt="2024-06-03T19:09:37.612" v="4294" actId="478"/>
          <ac:picMkLst>
            <pc:docMk/>
            <pc:sldMk cId="3730703434" sldId="1288"/>
            <ac:picMk id="26" creationId="{9F1D43E4-8E0C-5A85-4A38-6FAFD7B8D77A}"/>
          </ac:picMkLst>
        </pc:picChg>
        <pc:picChg chg="add mod">
          <ac:chgData name="Gohil, Vasudev" userId="37215192-344f-43bc-bf78-f2b31a4e7220" providerId="ADAL" clId="{B77445C8-8E1C-554A-9E2C-F48FF14B55D0}" dt="2024-06-03T19:09:34.485" v="4293"/>
          <ac:picMkLst>
            <pc:docMk/>
            <pc:sldMk cId="3730703434" sldId="1288"/>
            <ac:picMk id="29" creationId="{2315F11A-CB29-111B-3BF7-3B66839F6BF7}"/>
          </ac:picMkLst>
        </pc:picChg>
      </pc:sldChg>
      <pc:sldChg chg="addSp modSp add mod modAnim">
        <pc:chgData name="Gohil, Vasudev" userId="37215192-344f-43bc-bf78-f2b31a4e7220" providerId="ADAL" clId="{B77445C8-8E1C-554A-9E2C-F48FF14B55D0}" dt="2024-06-04T03:36:12.976" v="5378" actId="2711"/>
        <pc:sldMkLst>
          <pc:docMk/>
          <pc:sldMk cId="283933174" sldId="1289"/>
        </pc:sldMkLst>
        <pc:spChg chg="mod">
          <ac:chgData name="Gohil, Vasudev" userId="37215192-344f-43bc-bf78-f2b31a4e7220" providerId="ADAL" clId="{B77445C8-8E1C-554A-9E2C-F48FF14B55D0}" dt="2024-06-03T19:02:29.009" v="4043" actId="20577"/>
          <ac:spMkLst>
            <pc:docMk/>
            <pc:sldMk cId="283933174" sldId="1289"/>
            <ac:spMk id="2" creationId="{92E6156E-1540-E759-2E48-0A7462B35C51}"/>
          </ac:spMkLst>
        </pc:spChg>
        <pc:spChg chg="mod">
          <ac:chgData name="Gohil, Vasudev" userId="37215192-344f-43bc-bf78-f2b31a4e7220" providerId="ADAL" clId="{B77445C8-8E1C-554A-9E2C-F48FF14B55D0}" dt="2024-06-03T19:39:20.043" v="4375" actId="20577"/>
          <ac:spMkLst>
            <pc:docMk/>
            <pc:sldMk cId="283933174" sldId="1289"/>
            <ac:spMk id="5" creationId="{03DD63A9-F22A-B99E-329F-9DB17C55368B}"/>
          </ac:spMkLst>
        </pc:spChg>
        <pc:spChg chg="mod">
          <ac:chgData name="Gohil, Vasudev" userId="37215192-344f-43bc-bf78-f2b31a4e7220" providerId="ADAL" clId="{B77445C8-8E1C-554A-9E2C-F48FF14B55D0}" dt="2024-06-03T19:39:33.882" v="4385" actId="20577"/>
          <ac:spMkLst>
            <pc:docMk/>
            <pc:sldMk cId="283933174" sldId="1289"/>
            <ac:spMk id="6" creationId="{619A5DF4-B4DB-8922-C68E-1F42085B215C}"/>
          </ac:spMkLst>
        </pc:spChg>
        <pc:spChg chg="mod">
          <ac:chgData name="Gohil, Vasudev" userId="37215192-344f-43bc-bf78-f2b31a4e7220" providerId="ADAL" clId="{B77445C8-8E1C-554A-9E2C-F48FF14B55D0}" dt="2024-06-03T19:39:38.979" v="4389" actId="20577"/>
          <ac:spMkLst>
            <pc:docMk/>
            <pc:sldMk cId="283933174" sldId="1289"/>
            <ac:spMk id="7" creationId="{5A77B9E6-D573-4954-E173-EBD7B1973CF8}"/>
          </ac:spMkLst>
        </pc:spChg>
        <pc:spChg chg="mod">
          <ac:chgData name="Gohil, Vasudev" userId="37215192-344f-43bc-bf78-f2b31a4e7220" providerId="ADAL" clId="{B77445C8-8E1C-554A-9E2C-F48FF14B55D0}" dt="2024-06-03T19:05:35.315" v="4139" actId="1076"/>
          <ac:spMkLst>
            <pc:docMk/>
            <pc:sldMk cId="283933174" sldId="1289"/>
            <ac:spMk id="19" creationId="{AE1BD771-0E5F-E40E-9460-A05BC4437CED}"/>
          </ac:spMkLst>
        </pc:spChg>
        <pc:spChg chg="add mod">
          <ac:chgData name="Gohil, Vasudev" userId="37215192-344f-43bc-bf78-f2b31a4e7220" providerId="ADAL" clId="{B77445C8-8E1C-554A-9E2C-F48FF14B55D0}" dt="2024-06-03T19:36:50.414" v="4348" actId="1076"/>
          <ac:spMkLst>
            <pc:docMk/>
            <pc:sldMk cId="283933174" sldId="1289"/>
            <ac:spMk id="27" creationId="{A4D68A51-5E45-94AA-AED6-82E9448137E5}"/>
          </ac:spMkLst>
        </pc:spChg>
        <pc:spChg chg="add mod">
          <ac:chgData name="Gohil, Vasudev" userId="37215192-344f-43bc-bf78-f2b31a4e7220" providerId="ADAL" clId="{B77445C8-8E1C-554A-9E2C-F48FF14B55D0}" dt="2024-06-03T19:36:58.667" v="4349" actId="1076"/>
          <ac:spMkLst>
            <pc:docMk/>
            <pc:sldMk cId="283933174" sldId="1289"/>
            <ac:spMk id="28" creationId="{06B2664C-35BB-6DDC-91CF-9298396C7A87}"/>
          </ac:spMkLst>
        </pc:spChg>
        <pc:spChg chg="add mod">
          <ac:chgData name="Gohil, Vasudev" userId="37215192-344f-43bc-bf78-f2b31a4e7220" providerId="ADAL" clId="{B77445C8-8E1C-554A-9E2C-F48FF14B55D0}" dt="2024-06-04T03:36:12.976" v="5378" actId="2711"/>
          <ac:spMkLst>
            <pc:docMk/>
            <pc:sldMk cId="283933174" sldId="1289"/>
            <ac:spMk id="29" creationId="{05D193A1-844F-0410-EC94-2A1613613F28}"/>
          </ac:spMkLst>
        </pc:spChg>
        <pc:spChg chg="add mod">
          <ac:chgData name="Gohil, Vasudev" userId="37215192-344f-43bc-bf78-f2b31a4e7220" providerId="ADAL" clId="{B77445C8-8E1C-554A-9E2C-F48FF14B55D0}" dt="2024-06-03T23:31:12.836" v="4498" actId="1076"/>
          <ac:spMkLst>
            <pc:docMk/>
            <pc:sldMk cId="283933174" sldId="1289"/>
            <ac:spMk id="30" creationId="{104B3C01-9BB9-69BB-525A-B7970EFF206E}"/>
          </ac:spMkLst>
        </pc:spChg>
        <pc:spChg chg="add mod">
          <ac:chgData name="Gohil, Vasudev" userId="37215192-344f-43bc-bf78-f2b31a4e7220" providerId="ADAL" clId="{B77445C8-8E1C-554A-9E2C-F48FF14B55D0}" dt="2024-06-04T03:36:06.878" v="5377" actId="2711"/>
          <ac:spMkLst>
            <pc:docMk/>
            <pc:sldMk cId="283933174" sldId="1289"/>
            <ac:spMk id="31" creationId="{4283F4B3-698F-E298-E928-E21DF2AED641}"/>
          </ac:spMkLst>
        </pc:spChg>
        <pc:picChg chg="mod">
          <ac:chgData name="Gohil, Vasudev" userId="37215192-344f-43bc-bf78-f2b31a4e7220" providerId="ADAL" clId="{B77445C8-8E1C-554A-9E2C-F48FF14B55D0}" dt="2024-06-03T19:05:45.974" v="4141" actId="1076"/>
          <ac:picMkLst>
            <pc:docMk/>
            <pc:sldMk cId="283933174" sldId="1289"/>
            <ac:picMk id="26" creationId="{9F1D43E4-8E0C-5A85-4A38-6FAFD7B8D77A}"/>
          </ac:picMkLst>
        </pc:picChg>
      </pc:sldChg>
      <pc:sldChg chg="addSp delSp modSp new mod modAnim">
        <pc:chgData name="Gohil, Vasudev" userId="37215192-344f-43bc-bf78-f2b31a4e7220" providerId="ADAL" clId="{B77445C8-8E1C-554A-9E2C-F48FF14B55D0}" dt="2024-06-07T04:05:01.898" v="7582"/>
        <pc:sldMkLst>
          <pc:docMk/>
          <pc:sldMk cId="2494609371" sldId="1290"/>
        </pc:sldMkLst>
        <pc:spChg chg="mod">
          <ac:chgData name="Gohil, Vasudev" userId="37215192-344f-43bc-bf78-f2b31a4e7220" providerId="ADAL" clId="{B77445C8-8E1C-554A-9E2C-F48FF14B55D0}" dt="2024-06-05T06:03:07.003" v="5926" actId="20577"/>
          <ac:spMkLst>
            <pc:docMk/>
            <pc:sldMk cId="2494609371" sldId="1290"/>
            <ac:spMk id="2" creationId="{9C77E1FC-8A8E-0A5F-7FFF-E897C1AAC7C0}"/>
          </ac:spMkLst>
        </pc:spChg>
        <pc:spChg chg="mod">
          <ac:chgData name="Gohil, Vasudev" userId="37215192-344f-43bc-bf78-f2b31a4e7220" providerId="ADAL" clId="{B77445C8-8E1C-554A-9E2C-F48FF14B55D0}" dt="2024-06-05T06:12:38.557" v="6258" actId="27636"/>
          <ac:spMkLst>
            <pc:docMk/>
            <pc:sldMk cId="2494609371" sldId="1290"/>
            <ac:spMk id="3" creationId="{906B095B-C012-42E7-9646-A943AF2F4E56}"/>
          </ac:spMkLst>
        </pc:spChg>
        <pc:spChg chg="add del mod">
          <ac:chgData name="Gohil, Vasudev" userId="37215192-344f-43bc-bf78-f2b31a4e7220" providerId="ADAL" clId="{B77445C8-8E1C-554A-9E2C-F48FF14B55D0}" dt="2024-06-07T03:56:00.052" v="7464" actId="478"/>
          <ac:spMkLst>
            <pc:docMk/>
            <pc:sldMk cId="2494609371" sldId="1290"/>
            <ac:spMk id="10" creationId="{23131578-D6DA-F5D0-94B1-1A2988695A17}"/>
          </ac:spMkLst>
        </pc:spChg>
        <pc:picChg chg="add del mod">
          <ac:chgData name="Gohil, Vasudev" userId="37215192-344f-43bc-bf78-f2b31a4e7220" providerId="ADAL" clId="{B77445C8-8E1C-554A-9E2C-F48FF14B55D0}" dt="2024-06-05T06:12:50.669" v="6261" actId="478"/>
          <ac:picMkLst>
            <pc:docMk/>
            <pc:sldMk cId="2494609371" sldId="1290"/>
            <ac:picMk id="4" creationId="{35C50892-DD08-B77D-5FE9-A64749A1FCE4}"/>
          </ac:picMkLst>
        </pc:picChg>
        <pc:picChg chg="add del mod">
          <ac:chgData name="Gohil, Vasudev" userId="37215192-344f-43bc-bf78-f2b31a4e7220" providerId="ADAL" clId="{B77445C8-8E1C-554A-9E2C-F48FF14B55D0}" dt="2024-06-05T06:12:49.772" v="6260" actId="478"/>
          <ac:picMkLst>
            <pc:docMk/>
            <pc:sldMk cId="2494609371" sldId="1290"/>
            <ac:picMk id="5" creationId="{2094BCD1-3770-201E-F181-5B8539CB0700}"/>
          </ac:picMkLst>
        </pc:picChg>
        <pc:picChg chg="add mod">
          <ac:chgData name="Gohil, Vasudev" userId="37215192-344f-43bc-bf78-f2b31a4e7220" providerId="ADAL" clId="{B77445C8-8E1C-554A-9E2C-F48FF14B55D0}" dt="2024-06-07T04:03:08.833" v="7578" actId="12788"/>
          <ac:picMkLst>
            <pc:docMk/>
            <pc:sldMk cId="2494609371" sldId="1290"/>
            <ac:picMk id="5" creationId="{38A55DE0-BA5F-8F78-1AC0-EFF30145C595}"/>
          </ac:picMkLst>
        </pc:picChg>
        <pc:picChg chg="add del mod">
          <ac:chgData name="Gohil, Vasudev" userId="37215192-344f-43bc-bf78-f2b31a4e7220" providerId="ADAL" clId="{B77445C8-8E1C-554A-9E2C-F48FF14B55D0}" dt="2024-06-05T06:12:51.738" v="6262" actId="478"/>
          <ac:picMkLst>
            <pc:docMk/>
            <pc:sldMk cId="2494609371" sldId="1290"/>
            <ac:picMk id="6" creationId="{6DAF2B3B-E305-9CF6-8B18-D434C25B872F}"/>
          </ac:picMkLst>
        </pc:picChg>
        <pc:picChg chg="add mod">
          <ac:chgData name="Gohil, Vasudev" userId="37215192-344f-43bc-bf78-f2b31a4e7220" providerId="ADAL" clId="{B77445C8-8E1C-554A-9E2C-F48FF14B55D0}" dt="2024-06-05T06:12:47.995" v="6259"/>
          <ac:picMkLst>
            <pc:docMk/>
            <pc:sldMk cId="2494609371" sldId="1290"/>
            <ac:picMk id="7" creationId="{DDB098B2-42DA-941E-12B5-C25DE397D539}"/>
          </ac:picMkLst>
        </pc:picChg>
        <pc:picChg chg="add mod">
          <ac:chgData name="Gohil, Vasudev" userId="37215192-344f-43bc-bf78-f2b31a4e7220" providerId="ADAL" clId="{B77445C8-8E1C-554A-9E2C-F48FF14B55D0}" dt="2024-06-05T06:12:47.995" v="6259"/>
          <ac:picMkLst>
            <pc:docMk/>
            <pc:sldMk cId="2494609371" sldId="1290"/>
            <ac:picMk id="8" creationId="{0B96439C-EA93-CE56-105E-C3CDD5C96AFF}"/>
          </ac:picMkLst>
        </pc:picChg>
        <pc:picChg chg="add mod">
          <ac:chgData name="Gohil, Vasudev" userId="37215192-344f-43bc-bf78-f2b31a4e7220" providerId="ADAL" clId="{B77445C8-8E1C-554A-9E2C-F48FF14B55D0}" dt="2024-06-05T06:12:47.995" v="6259"/>
          <ac:picMkLst>
            <pc:docMk/>
            <pc:sldMk cId="2494609371" sldId="1290"/>
            <ac:picMk id="9" creationId="{3CD61E15-D37E-3A30-9E3F-1B2D6CF2F37C}"/>
          </ac:picMkLst>
        </pc:picChg>
        <pc:picChg chg="add del mod">
          <ac:chgData name="Gohil, Vasudev" userId="37215192-344f-43bc-bf78-f2b31a4e7220" providerId="ADAL" clId="{B77445C8-8E1C-554A-9E2C-F48FF14B55D0}" dt="2024-06-07T03:58:55.775" v="7510" actId="478"/>
          <ac:picMkLst>
            <pc:docMk/>
            <pc:sldMk cId="2494609371" sldId="1290"/>
            <ac:picMk id="11" creationId="{98496CD6-1DE1-CD6C-9B62-72EE133112CD}"/>
          </ac:picMkLst>
        </pc:picChg>
        <pc:picChg chg="add mod modCrop">
          <ac:chgData name="Gohil, Vasudev" userId="37215192-344f-43bc-bf78-f2b31a4e7220" providerId="ADAL" clId="{B77445C8-8E1C-554A-9E2C-F48FF14B55D0}" dt="2024-06-07T04:03:08.833" v="7578" actId="12788"/>
          <ac:picMkLst>
            <pc:docMk/>
            <pc:sldMk cId="2494609371" sldId="1290"/>
            <ac:picMk id="13" creationId="{0A8CBECC-1C77-BA2C-0EA4-AE4B3CC146C7}"/>
          </ac:picMkLst>
        </pc:picChg>
        <pc:picChg chg="add del mod">
          <ac:chgData name="Gohil, Vasudev" userId="37215192-344f-43bc-bf78-f2b31a4e7220" providerId="ADAL" clId="{B77445C8-8E1C-554A-9E2C-F48FF14B55D0}" dt="2024-06-07T03:58:57.143" v="7511" actId="478"/>
          <ac:picMkLst>
            <pc:docMk/>
            <pc:sldMk cId="2494609371" sldId="1290"/>
            <ac:picMk id="15" creationId="{A332FE8C-8192-FD09-7447-6A48325C3188}"/>
          </ac:picMkLst>
        </pc:picChg>
        <pc:picChg chg="add mod modCrop">
          <ac:chgData name="Gohil, Vasudev" userId="37215192-344f-43bc-bf78-f2b31a4e7220" providerId="ADAL" clId="{B77445C8-8E1C-554A-9E2C-F48FF14B55D0}" dt="2024-06-07T04:03:13.167" v="7579" actId="12788"/>
          <ac:picMkLst>
            <pc:docMk/>
            <pc:sldMk cId="2494609371" sldId="1290"/>
            <ac:picMk id="17" creationId="{F5773445-55B4-626A-0F35-AE289257ECDA}"/>
          </ac:picMkLst>
        </pc:picChg>
        <pc:picChg chg="add mod modCrop">
          <ac:chgData name="Gohil, Vasudev" userId="37215192-344f-43bc-bf78-f2b31a4e7220" providerId="ADAL" clId="{B77445C8-8E1C-554A-9E2C-F48FF14B55D0}" dt="2024-06-07T04:03:13.167" v="7579" actId="12788"/>
          <ac:picMkLst>
            <pc:docMk/>
            <pc:sldMk cId="2494609371" sldId="1290"/>
            <ac:picMk id="19" creationId="{40024E77-E967-8BB0-74F6-9653A3FB3001}"/>
          </ac:picMkLst>
        </pc:picChg>
        <pc:picChg chg="add mod">
          <ac:chgData name="Gohil, Vasudev" userId="37215192-344f-43bc-bf78-f2b31a4e7220" providerId="ADAL" clId="{B77445C8-8E1C-554A-9E2C-F48FF14B55D0}" dt="2024-06-07T04:03:46.498" v="7581" actId="1076"/>
          <ac:picMkLst>
            <pc:docMk/>
            <pc:sldMk cId="2494609371" sldId="1290"/>
            <ac:picMk id="21" creationId="{6D371838-4212-CEB6-909C-3964C1558D2A}"/>
          </ac:picMkLst>
        </pc:picChg>
        <pc:picChg chg="add mod modCrop">
          <ac:chgData name="Gohil, Vasudev" userId="37215192-344f-43bc-bf78-f2b31a4e7220" providerId="ADAL" clId="{B77445C8-8E1C-554A-9E2C-F48FF14B55D0}" dt="2024-06-07T04:03:13.167" v="7579" actId="12788"/>
          <ac:picMkLst>
            <pc:docMk/>
            <pc:sldMk cId="2494609371" sldId="1290"/>
            <ac:picMk id="23" creationId="{914B70AF-59AC-7D25-4186-2B0FB1F0A271}"/>
          </ac:picMkLst>
        </pc:picChg>
      </pc:sldChg>
      <pc:sldChg chg="addSp delSp modSp add mod addAnim delAnim modAnim">
        <pc:chgData name="Gohil, Vasudev" userId="37215192-344f-43bc-bf78-f2b31a4e7220" providerId="ADAL" clId="{B77445C8-8E1C-554A-9E2C-F48FF14B55D0}" dt="2024-06-06T23:53:47.710" v="7413" actId="20577"/>
        <pc:sldMkLst>
          <pc:docMk/>
          <pc:sldMk cId="3079600888" sldId="1291"/>
        </pc:sldMkLst>
        <pc:spChg chg="add mod">
          <ac:chgData name="Gohil, Vasudev" userId="37215192-344f-43bc-bf78-f2b31a4e7220" providerId="ADAL" clId="{B77445C8-8E1C-554A-9E2C-F48FF14B55D0}" dt="2024-06-05T18:54:10.525" v="6639" actId="20577"/>
          <ac:spMkLst>
            <pc:docMk/>
            <pc:sldMk cId="3079600888" sldId="1291"/>
            <ac:spMk id="3" creationId="{2CF99741-A82E-5025-46B6-F32ADE24BA06}"/>
          </ac:spMkLst>
        </pc:spChg>
        <pc:spChg chg="mod">
          <ac:chgData name="Gohil, Vasudev" userId="37215192-344f-43bc-bf78-f2b31a4e7220" providerId="ADAL" clId="{B77445C8-8E1C-554A-9E2C-F48FF14B55D0}" dt="2024-06-05T18:45:21.075" v="6544" actId="1076"/>
          <ac:spMkLst>
            <pc:docMk/>
            <pc:sldMk cId="3079600888" sldId="1291"/>
            <ac:spMk id="5" creationId="{C5BF31D5-B824-6D6D-26F7-A5A81BEF4D8E}"/>
          </ac:spMkLst>
        </pc:spChg>
        <pc:spChg chg="mod">
          <ac:chgData name="Gohil, Vasudev" userId="37215192-344f-43bc-bf78-f2b31a4e7220" providerId="ADAL" clId="{B77445C8-8E1C-554A-9E2C-F48FF14B55D0}" dt="2024-06-05T18:45:16.031" v="6543" actId="1076"/>
          <ac:spMkLst>
            <pc:docMk/>
            <pc:sldMk cId="3079600888" sldId="1291"/>
            <ac:spMk id="6" creationId="{7BBB73AF-B43F-1DBA-01FA-A5B92559ACD0}"/>
          </ac:spMkLst>
        </pc:spChg>
        <pc:spChg chg="mod">
          <ac:chgData name="Gohil, Vasudev" userId="37215192-344f-43bc-bf78-f2b31a4e7220" providerId="ADAL" clId="{B77445C8-8E1C-554A-9E2C-F48FF14B55D0}" dt="2024-06-05T18:44:56.612" v="6539" actId="1076"/>
          <ac:spMkLst>
            <pc:docMk/>
            <pc:sldMk cId="3079600888" sldId="1291"/>
            <ac:spMk id="7" creationId="{B73B8B2B-184F-82E4-75F6-DC29B5010394}"/>
          </ac:spMkLst>
        </pc:spChg>
        <pc:spChg chg="mod">
          <ac:chgData name="Gohil, Vasudev" userId="37215192-344f-43bc-bf78-f2b31a4e7220" providerId="ADAL" clId="{B77445C8-8E1C-554A-9E2C-F48FF14B55D0}" dt="2024-06-05T18:45:04.805" v="6541" actId="1076"/>
          <ac:spMkLst>
            <pc:docMk/>
            <pc:sldMk cId="3079600888" sldId="1291"/>
            <ac:spMk id="8" creationId="{DD82FC30-EC5C-8371-F44B-1933CEE408E3}"/>
          </ac:spMkLst>
        </pc:spChg>
        <pc:spChg chg="mod">
          <ac:chgData name="Gohil, Vasudev" userId="37215192-344f-43bc-bf78-f2b31a4e7220" providerId="ADAL" clId="{B77445C8-8E1C-554A-9E2C-F48FF14B55D0}" dt="2024-06-05T18:45:11.162" v="6542" actId="1076"/>
          <ac:spMkLst>
            <pc:docMk/>
            <pc:sldMk cId="3079600888" sldId="1291"/>
            <ac:spMk id="9" creationId="{B69164E1-F452-2E9C-4AA7-400ADC8DD053}"/>
          </ac:spMkLst>
        </pc:spChg>
        <pc:spChg chg="mod">
          <ac:chgData name="Gohil, Vasudev" userId="37215192-344f-43bc-bf78-f2b31a4e7220" providerId="ADAL" clId="{B77445C8-8E1C-554A-9E2C-F48FF14B55D0}" dt="2024-06-05T18:46:57.013" v="6545" actId="1076"/>
          <ac:spMkLst>
            <pc:docMk/>
            <pc:sldMk cId="3079600888" sldId="1291"/>
            <ac:spMk id="10" creationId="{6A9C9E09-DB9C-0195-3E76-9E7D68FE3605}"/>
          </ac:spMkLst>
        </pc:spChg>
        <pc:spChg chg="mod">
          <ac:chgData name="Gohil, Vasudev" userId="37215192-344f-43bc-bf78-f2b31a4e7220" providerId="ADAL" clId="{B77445C8-8E1C-554A-9E2C-F48FF14B55D0}" dt="2024-06-05T18:48:49.712" v="6562" actId="1036"/>
          <ac:spMkLst>
            <pc:docMk/>
            <pc:sldMk cId="3079600888" sldId="1291"/>
            <ac:spMk id="12" creationId="{FDA73DDA-88FF-F92B-C555-766E4D3B0BB6}"/>
          </ac:spMkLst>
        </pc:spChg>
        <pc:spChg chg="mod">
          <ac:chgData name="Gohil, Vasudev" userId="37215192-344f-43bc-bf78-f2b31a4e7220" providerId="ADAL" clId="{B77445C8-8E1C-554A-9E2C-F48FF14B55D0}" dt="2024-06-05T18:49:02.062" v="6566" actId="1036"/>
          <ac:spMkLst>
            <pc:docMk/>
            <pc:sldMk cId="3079600888" sldId="1291"/>
            <ac:spMk id="13" creationId="{E50CB6F7-51F9-107B-2C62-76F778C8E408}"/>
          </ac:spMkLst>
        </pc:spChg>
        <pc:spChg chg="mod">
          <ac:chgData name="Gohil, Vasudev" userId="37215192-344f-43bc-bf78-f2b31a4e7220" providerId="ADAL" clId="{B77445C8-8E1C-554A-9E2C-F48FF14B55D0}" dt="2024-06-05T18:54:24.989" v="6643" actId="20577"/>
          <ac:spMkLst>
            <pc:docMk/>
            <pc:sldMk cId="3079600888" sldId="1291"/>
            <ac:spMk id="14" creationId="{6B3461FF-9F75-C70B-8D3E-7CA733731E24}"/>
          </ac:spMkLst>
        </pc:spChg>
        <pc:spChg chg="add mod">
          <ac:chgData name="Gohil, Vasudev" userId="37215192-344f-43bc-bf78-f2b31a4e7220" providerId="ADAL" clId="{B77445C8-8E1C-554A-9E2C-F48FF14B55D0}" dt="2024-06-05T18:53:05.144" v="6629" actId="1076"/>
          <ac:spMkLst>
            <pc:docMk/>
            <pc:sldMk cId="3079600888" sldId="1291"/>
            <ac:spMk id="15" creationId="{80BAF665-BE72-33F8-3B13-5A5D3F676A42}"/>
          </ac:spMkLst>
        </pc:spChg>
        <pc:spChg chg="add mod">
          <ac:chgData name="Gohil, Vasudev" userId="37215192-344f-43bc-bf78-f2b31a4e7220" providerId="ADAL" clId="{B77445C8-8E1C-554A-9E2C-F48FF14B55D0}" dt="2024-06-05T18:53:05.144" v="6629" actId="1076"/>
          <ac:spMkLst>
            <pc:docMk/>
            <pc:sldMk cId="3079600888" sldId="1291"/>
            <ac:spMk id="16" creationId="{DA14C5B1-E84D-8954-625C-084ABDBDDD21}"/>
          </ac:spMkLst>
        </pc:spChg>
        <pc:spChg chg="del">
          <ac:chgData name="Gohil, Vasudev" userId="37215192-344f-43bc-bf78-f2b31a4e7220" providerId="ADAL" clId="{B77445C8-8E1C-554A-9E2C-F48FF14B55D0}" dt="2024-06-05T18:41:13.193" v="6408" actId="478"/>
          <ac:spMkLst>
            <pc:docMk/>
            <pc:sldMk cId="3079600888" sldId="1291"/>
            <ac:spMk id="17" creationId="{7C71884C-B360-75BF-D25F-B9F2671E092C}"/>
          </ac:spMkLst>
        </pc:spChg>
        <pc:spChg chg="add mod">
          <ac:chgData name="Gohil, Vasudev" userId="37215192-344f-43bc-bf78-f2b31a4e7220" providerId="ADAL" clId="{B77445C8-8E1C-554A-9E2C-F48FF14B55D0}" dt="2024-06-05T18:53:05.144" v="6629" actId="1076"/>
          <ac:spMkLst>
            <pc:docMk/>
            <pc:sldMk cId="3079600888" sldId="1291"/>
            <ac:spMk id="18" creationId="{655BCDC1-40BF-FEFB-16D4-B27D4BE4763E}"/>
          </ac:spMkLst>
        </pc:spChg>
        <pc:spChg chg="add del mod">
          <ac:chgData name="Gohil, Vasudev" userId="37215192-344f-43bc-bf78-f2b31a4e7220" providerId="ADAL" clId="{B77445C8-8E1C-554A-9E2C-F48FF14B55D0}" dt="2024-06-06T23:53:47.710" v="7413" actId="20577"/>
          <ac:spMkLst>
            <pc:docMk/>
            <pc:sldMk cId="3079600888" sldId="1291"/>
            <ac:spMk id="21" creationId="{DFC24908-9A99-AB03-2EC5-D544CF41C7FC}"/>
          </ac:spMkLst>
        </pc:spChg>
        <pc:spChg chg="mod">
          <ac:chgData name="Gohil, Vasudev" userId="37215192-344f-43bc-bf78-f2b31a4e7220" providerId="ADAL" clId="{B77445C8-8E1C-554A-9E2C-F48FF14B55D0}" dt="2024-06-05T19:04:52.729" v="6649" actId="692"/>
          <ac:spMkLst>
            <pc:docMk/>
            <pc:sldMk cId="3079600888" sldId="1291"/>
            <ac:spMk id="22" creationId="{F06692A8-67CE-EF4D-9129-FCD5CB0AD5A8}"/>
          </ac:spMkLst>
        </pc:spChg>
        <pc:picChg chg="mod">
          <ac:chgData name="Gohil, Vasudev" userId="37215192-344f-43bc-bf78-f2b31a4e7220" providerId="ADAL" clId="{B77445C8-8E1C-554A-9E2C-F48FF14B55D0}" dt="2024-06-05T18:44:07.745" v="6535" actId="1076"/>
          <ac:picMkLst>
            <pc:docMk/>
            <pc:sldMk cId="3079600888" sldId="1291"/>
            <ac:picMk id="4" creationId="{0EC4C88D-3493-360D-1B37-1B169F865EFD}"/>
          </ac:picMkLst>
        </pc:picChg>
        <pc:picChg chg="add mod">
          <ac:chgData name="Gohil, Vasudev" userId="37215192-344f-43bc-bf78-f2b31a4e7220" providerId="ADAL" clId="{B77445C8-8E1C-554A-9E2C-F48FF14B55D0}" dt="2024-06-05T18:43:30.746" v="6526" actId="1035"/>
          <ac:picMkLst>
            <pc:docMk/>
            <pc:sldMk cId="3079600888" sldId="1291"/>
            <ac:picMk id="11" creationId="{813C154C-7720-710E-8B9D-8DD17636D323}"/>
          </ac:picMkLst>
        </pc:picChg>
        <pc:picChg chg="del">
          <ac:chgData name="Gohil, Vasudev" userId="37215192-344f-43bc-bf78-f2b31a4e7220" providerId="ADAL" clId="{B77445C8-8E1C-554A-9E2C-F48FF14B55D0}" dt="2024-06-05T18:43:46.981" v="6530" actId="478"/>
          <ac:picMkLst>
            <pc:docMk/>
            <pc:sldMk cId="3079600888" sldId="1291"/>
            <ac:picMk id="23" creationId="{4E5545C3-4209-BEE4-360E-D761EB76BACD}"/>
          </ac:picMkLst>
        </pc:picChg>
      </pc:sldChg>
      <pc:sldChg chg="addSp delSp modSp add mod modAnim">
        <pc:chgData name="Gohil, Vasudev" userId="37215192-344f-43bc-bf78-f2b31a4e7220" providerId="ADAL" clId="{B77445C8-8E1C-554A-9E2C-F48FF14B55D0}" dt="2024-06-06T01:34:39.160" v="7182" actId="12788"/>
        <pc:sldMkLst>
          <pc:docMk/>
          <pc:sldMk cId="3124168766" sldId="1292"/>
        </pc:sldMkLst>
        <pc:spChg chg="mod">
          <ac:chgData name="Gohil, Vasudev" userId="37215192-344f-43bc-bf78-f2b31a4e7220" providerId="ADAL" clId="{B77445C8-8E1C-554A-9E2C-F48FF14B55D0}" dt="2024-06-06T01:27:56.398" v="7057" actId="20577"/>
          <ac:spMkLst>
            <pc:docMk/>
            <pc:sldMk cId="3124168766" sldId="1292"/>
            <ac:spMk id="2" creationId="{915369AB-C044-52E5-99D0-6516E68BD7C1}"/>
          </ac:spMkLst>
        </pc:spChg>
        <pc:spChg chg="mod">
          <ac:chgData name="Gohil, Vasudev" userId="37215192-344f-43bc-bf78-f2b31a4e7220" providerId="ADAL" clId="{B77445C8-8E1C-554A-9E2C-F48FF14B55D0}" dt="2024-06-06T01:24:54.977" v="6932" actId="14100"/>
          <ac:spMkLst>
            <pc:docMk/>
            <pc:sldMk cId="3124168766" sldId="1292"/>
            <ac:spMk id="3" creationId="{D148891B-05E0-DD19-5BD1-B567F455A779}"/>
          </ac:spMkLst>
        </pc:spChg>
        <pc:spChg chg="del">
          <ac:chgData name="Gohil, Vasudev" userId="37215192-344f-43bc-bf78-f2b31a4e7220" providerId="ADAL" clId="{B77445C8-8E1C-554A-9E2C-F48FF14B55D0}" dt="2024-06-06T01:18:17.868" v="6678" actId="478"/>
          <ac:spMkLst>
            <pc:docMk/>
            <pc:sldMk cId="3124168766" sldId="1292"/>
            <ac:spMk id="4" creationId="{720B5084-165B-8D98-5341-492ADBCB78EA}"/>
          </ac:spMkLst>
        </pc:spChg>
        <pc:spChg chg="mod">
          <ac:chgData name="Gohil, Vasudev" userId="37215192-344f-43bc-bf78-f2b31a4e7220" providerId="ADAL" clId="{B77445C8-8E1C-554A-9E2C-F48FF14B55D0}" dt="2024-06-06T01:24:48.229" v="6931" actId="1036"/>
          <ac:spMkLst>
            <pc:docMk/>
            <pc:sldMk cId="3124168766" sldId="1292"/>
            <ac:spMk id="5" creationId="{30BA33A8-C7A7-337B-3E0F-A132001095F2}"/>
          </ac:spMkLst>
        </pc:spChg>
        <pc:spChg chg="mod">
          <ac:chgData name="Gohil, Vasudev" userId="37215192-344f-43bc-bf78-f2b31a4e7220" providerId="ADAL" clId="{B77445C8-8E1C-554A-9E2C-F48FF14B55D0}" dt="2024-06-06T01:19:15.881" v="6815" actId="1035"/>
          <ac:spMkLst>
            <pc:docMk/>
            <pc:sldMk cId="3124168766" sldId="1292"/>
            <ac:spMk id="7" creationId="{8DE8F343-08B3-02EA-F500-0BAA02428ECC}"/>
          </ac:spMkLst>
        </pc:spChg>
        <pc:spChg chg="mod">
          <ac:chgData name="Gohil, Vasudev" userId="37215192-344f-43bc-bf78-f2b31a4e7220" providerId="ADAL" clId="{B77445C8-8E1C-554A-9E2C-F48FF14B55D0}" dt="2024-06-06T01:24:48.229" v="6931" actId="1036"/>
          <ac:spMkLst>
            <pc:docMk/>
            <pc:sldMk cId="3124168766" sldId="1292"/>
            <ac:spMk id="8" creationId="{DC70CE3C-5CC6-E4FA-27FE-7B0D8E305CE6}"/>
          </ac:spMkLst>
        </pc:spChg>
        <pc:spChg chg="mod">
          <ac:chgData name="Gohil, Vasudev" userId="37215192-344f-43bc-bf78-f2b31a4e7220" providerId="ADAL" clId="{B77445C8-8E1C-554A-9E2C-F48FF14B55D0}" dt="2024-06-06T01:24:41.520" v="6918" actId="20577"/>
          <ac:spMkLst>
            <pc:docMk/>
            <pc:sldMk cId="3124168766" sldId="1292"/>
            <ac:spMk id="17" creationId="{8712DEE5-3F0F-81A4-A036-B1983D9B72E0}"/>
          </ac:spMkLst>
        </pc:spChg>
        <pc:spChg chg="add mod">
          <ac:chgData name="Gohil, Vasudev" userId="37215192-344f-43bc-bf78-f2b31a4e7220" providerId="ADAL" clId="{B77445C8-8E1C-554A-9E2C-F48FF14B55D0}" dt="2024-06-06T01:29:58.981" v="7121" actId="465"/>
          <ac:spMkLst>
            <pc:docMk/>
            <pc:sldMk cId="3124168766" sldId="1292"/>
            <ac:spMk id="18" creationId="{D5DFD59E-0C1B-4379-0EC0-4DB65E4F2086}"/>
          </ac:spMkLst>
        </pc:spChg>
        <pc:spChg chg="add mod">
          <ac:chgData name="Gohil, Vasudev" userId="37215192-344f-43bc-bf78-f2b31a4e7220" providerId="ADAL" clId="{B77445C8-8E1C-554A-9E2C-F48FF14B55D0}" dt="2024-06-06T01:28:58.385" v="7075" actId="1038"/>
          <ac:spMkLst>
            <pc:docMk/>
            <pc:sldMk cId="3124168766" sldId="1292"/>
            <ac:spMk id="19" creationId="{2664F45D-E59F-D63E-EFBF-7357325496AC}"/>
          </ac:spMkLst>
        </pc:spChg>
        <pc:spChg chg="add mod">
          <ac:chgData name="Gohil, Vasudev" userId="37215192-344f-43bc-bf78-f2b31a4e7220" providerId="ADAL" clId="{B77445C8-8E1C-554A-9E2C-F48FF14B55D0}" dt="2024-06-06T01:34:39.160" v="7182" actId="12788"/>
          <ac:spMkLst>
            <pc:docMk/>
            <pc:sldMk cId="3124168766" sldId="1292"/>
            <ac:spMk id="20" creationId="{11C171E1-956D-78E2-2146-1B1400EF0EFE}"/>
          </ac:spMkLst>
        </pc:spChg>
        <pc:spChg chg="add mod">
          <ac:chgData name="Gohil, Vasudev" userId="37215192-344f-43bc-bf78-f2b31a4e7220" providerId="ADAL" clId="{B77445C8-8E1C-554A-9E2C-F48FF14B55D0}" dt="2024-06-06T01:33:46.765" v="7171" actId="20577"/>
          <ac:spMkLst>
            <pc:docMk/>
            <pc:sldMk cId="3124168766" sldId="1292"/>
            <ac:spMk id="21" creationId="{4984F634-7BAC-C457-1252-E61733FCEDBB}"/>
          </ac:spMkLst>
        </pc:spChg>
        <pc:spChg chg="add mod">
          <ac:chgData name="Gohil, Vasudev" userId="37215192-344f-43bc-bf78-f2b31a4e7220" providerId="ADAL" clId="{B77445C8-8E1C-554A-9E2C-F48FF14B55D0}" dt="2024-06-06T01:29:58.981" v="7121" actId="465"/>
          <ac:spMkLst>
            <pc:docMk/>
            <pc:sldMk cId="3124168766" sldId="1292"/>
            <ac:spMk id="23" creationId="{5930343E-0407-1A76-E851-A091E869B9F4}"/>
          </ac:spMkLst>
        </pc:spChg>
        <pc:spChg chg="add mod">
          <ac:chgData name="Gohil, Vasudev" userId="37215192-344f-43bc-bf78-f2b31a4e7220" providerId="ADAL" clId="{B77445C8-8E1C-554A-9E2C-F48FF14B55D0}" dt="2024-06-06T01:31:23.646" v="7164" actId="12788"/>
          <ac:spMkLst>
            <pc:docMk/>
            <pc:sldMk cId="3124168766" sldId="1292"/>
            <ac:spMk id="25" creationId="{93C2C690-E8A5-6FC8-40CE-FE555D221616}"/>
          </ac:spMkLst>
        </pc:spChg>
        <pc:spChg chg="del">
          <ac:chgData name="Gohil, Vasudev" userId="37215192-344f-43bc-bf78-f2b31a4e7220" providerId="ADAL" clId="{B77445C8-8E1C-554A-9E2C-F48FF14B55D0}" dt="2024-06-06T01:18:19.193" v="6679" actId="478"/>
          <ac:spMkLst>
            <pc:docMk/>
            <pc:sldMk cId="3124168766" sldId="1292"/>
            <ac:spMk id="29" creationId="{B134D0E7-A2C3-634D-7102-393B60CEA3BD}"/>
          </ac:spMkLst>
        </pc:spChg>
        <pc:spChg chg="mod">
          <ac:chgData name="Gohil, Vasudev" userId="37215192-344f-43bc-bf78-f2b31a4e7220" providerId="ADAL" clId="{B77445C8-8E1C-554A-9E2C-F48FF14B55D0}" dt="2024-06-06T01:19:11.512" v="6807" actId="1035"/>
          <ac:spMkLst>
            <pc:docMk/>
            <pc:sldMk cId="3124168766" sldId="1292"/>
            <ac:spMk id="37" creationId="{8BCF2395-8101-14FD-9C02-1B355C4B6B39}"/>
          </ac:spMkLst>
        </pc:spChg>
        <pc:spChg chg="mod">
          <ac:chgData name="Gohil, Vasudev" userId="37215192-344f-43bc-bf78-f2b31a4e7220" providerId="ADAL" clId="{B77445C8-8E1C-554A-9E2C-F48FF14B55D0}" dt="2024-06-06T01:24:32.488" v="6916" actId="20577"/>
          <ac:spMkLst>
            <pc:docMk/>
            <pc:sldMk cId="3124168766" sldId="1292"/>
            <ac:spMk id="43" creationId="{8C730403-ECF6-80FA-CBB4-7A2FAE760E65}"/>
          </ac:spMkLst>
        </pc:spChg>
        <pc:spChg chg="mod topLvl">
          <ac:chgData name="Gohil, Vasudev" userId="37215192-344f-43bc-bf78-f2b31a4e7220" providerId="ADAL" clId="{B77445C8-8E1C-554A-9E2C-F48FF14B55D0}" dt="2024-06-06T01:24:39.522" v="6917" actId="20577"/>
          <ac:spMkLst>
            <pc:docMk/>
            <pc:sldMk cId="3124168766" sldId="1292"/>
            <ac:spMk id="50" creationId="{4ABF2A4F-6042-A032-1EB2-507965A1D18D}"/>
          </ac:spMkLst>
        </pc:spChg>
        <pc:grpChg chg="mod">
          <ac:chgData name="Gohil, Vasudev" userId="37215192-344f-43bc-bf78-f2b31a4e7220" providerId="ADAL" clId="{B77445C8-8E1C-554A-9E2C-F48FF14B55D0}" dt="2024-06-06T01:18:38.299" v="6737" actId="1035"/>
          <ac:grpSpMkLst>
            <pc:docMk/>
            <pc:sldMk cId="3124168766" sldId="1292"/>
            <ac:grpSpMk id="6" creationId="{665B0E4A-BF38-3C38-A2C5-77F47845123A}"/>
          </ac:grpSpMkLst>
        </pc:grpChg>
        <pc:grpChg chg="del mod">
          <ac:chgData name="Gohil, Vasudev" userId="37215192-344f-43bc-bf78-f2b31a4e7220" providerId="ADAL" clId="{B77445C8-8E1C-554A-9E2C-F48FF14B55D0}" dt="2024-06-06T01:20:10.859" v="6840" actId="165"/>
          <ac:grpSpMkLst>
            <pc:docMk/>
            <pc:sldMk cId="3124168766" sldId="1292"/>
            <ac:grpSpMk id="12" creationId="{8DB87A45-4225-3213-1539-0A043E930F60}"/>
          </ac:grpSpMkLst>
        </pc:grpChg>
        <pc:grpChg chg="mod">
          <ac:chgData name="Gohil, Vasudev" userId="37215192-344f-43bc-bf78-f2b31a4e7220" providerId="ADAL" clId="{B77445C8-8E1C-554A-9E2C-F48FF14B55D0}" dt="2024-06-06T01:18:38.299" v="6737" actId="1035"/>
          <ac:grpSpMkLst>
            <pc:docMk/>
            <pc:sldMk cId="3124168766" sldId="1292"/>
            <ac:grpSpMk id="13" creationId="{3C20E23B-5817-291E-1D38-FAD292D4DE06}"/>
          </ac:grpSpMkLst>
        </pc:grpChg>
        <pc:grpChg chg="add mod">
          <ac:chgData name="Gohil, Vasudev" userId="37215192-344f-43bc-bf78-f2b31a4e7220" providerId="ADAL" clId="{B77445C8-8E1C-554A-9E2C-F48FF14B55D0}" dt="2024-06-06T01:20:44.898" v="6844" actId="164"/>
          <ac:grpSpMkLst>
            <pc:docMk/>
            <pc:sldMk cId="3124168766" sldId="1292"/>
            <ac:grpSpMk id="15" creationId="{6BFA08BB-7990-36DD-717E-63706D082D06}"/>
          </ac:grpSpMkLst>
        </pc:grpChg>
        <pc:grpChg chg="mod">
          <ac:chgData name="Gohil, Vasudev" userId="37215192-344f-43bc-bf78-f2b31a4e7220" providerId="ADAL" clId="{B77445C8-8E1C-554A-9E2C-F48FF14B55D0}" dt="2024-06-06T01:18:38.299" v="6737" actId="1035"/>
          <ac:grpSpMkLst>
            <pc:docMk/>
            <pc:sldMk cId="3124168766" sldId="1292"/>
            <ac:grpSpMk id="45" creationId="{90E06B48-1320-CEF3-4E6F-858644DC79C7}"/>
          </ac:grpSpMkLst>
        </pc:grpChg>
        <pc:picChg chg="mod">
          <ac:chgData name="Gohil, Vasudev" userId="37215192-344f-43bc-bf78-f2b31a4e7220" providerId="ADAL" clId="{B77445C8-8E1C-554A-9E2C-F48FF14B55D0}" dt="2024-06-06T01:18:38.299" v="6737" actId="1035"/>
          <ac:picMkLst>
            <pc:docMk/>
            <pc:sldMk cId="3124168766" sldId="1292"/>
            <ac:picMk id="36" creationId="{FDF5AE53-3C66-1430-5120-191AB80B97F0}"/>
          </ac:picMkLst>
        </pc:picChg>
        <pc:picChg chg="mod topLvl">
          <ac:chgData name="Gohil, Vasudev" userId="37215192-344f-43bc-bf78-f2b31a4e7220" providerId="ADAL" clId="{B77445C8-8E1C-554A-9E2C-F48FF14B55D0}" dt="2024-06-06T01:20:44.898" v="6844" actId="164"/>
          <ac:picMkLst>
            <pc:docMk/>
            <pc:sldMk cId="3124168766" sldId="1292"/>
            <ac:picMk id="49" creationId="{6C864C74-976D-655F-A996-FEC8FBAF68A6}"/>
          </ac:picMkLst>
        </pc:picChg>
      </pc:sldChg>
      <pc:sldChg chg="add del">
        <pc:chgData name="Gohil, Vasudev" userId="37215192-344f-43bc-bf78-f2b31a4e7220" providerId="ADAL" clId="{B77445C8-8E1C-554A-9E2C-F48FF14B55D0}" dt="2024-06-06T04:48:15.135" v="7295" actId="2696"/>
        <pc:sldMkLst>
          <pc:docMk/>
          <pc:sldMk cId="494163990" sldId="1293"/>
        </pc:sldMkLst>
      </pc:sldChg>
      <pc:sldChg chg="modSp add del mod">
        <pc:chgData name="Gohil, Vasudev" userId="37215192-344f-43bc-bf78-f2b31a4e7220" providerId="ADAL" clId="{B77445C8-8E1C-554A-9E2C-F48FF14B55D0}" dt="2024-06-06T04:46:04.132" v="7253" actId="2696"/>
        <pc:sldMkLst>
          <pc:docMk/>
          <pc:sldMk cId="810017752" sldId="1293"/>
        </pc:sldMkLst>
        <pc:spChg chg="mod">
          <ac:chgData name="Gohil, Vasudev" userId="37215192-344f-43bc-bf78-f2b31a4e7220" providerId="ADAL" clId="{B77445C8-8E1C-554A-9E2C-F48FF14B55D0}" dt="2024-06-06T04:44:47.233" v="7248" actId="20577"/>
          <ac:spMkLst>
            <pc:docMk/>
            <pc:sldMk cId="810017752" sldId="1293"/>
            <ac:spMk id="3" creationId="{CAFC6342-2048-E400-31BF-9724C946DD63}"/>
          </ac:spMkLst>
        </pc:spChg>
      </pc:sldChg>
      <pc:sldChg chg="add">
        <pc:chgData name="Gohil, Vasudev" userId="37215192-344f-43bc-bf78-f2b31a4e7220" providerId="ADAL" clId="{B77445C8-8E1C-554A-9E2C-F48FF14B55D0}" dt="2024-06-06T04:48:21.136" v="7296"/>
        <pc:sldMkLst>
          <pc:docMk/>
          <pc:sldMk cId="989681460" sldId="1293"/>
        </pc:sldMkLst>
      </pc:sldChg>
      <pc:sldChg chg="modSp add mod">
        <pc:chgData name="Gohil, Vasudev" userId="37215192-344f-43bc-bf78-f2b31a4e7220" providerId="ADAL" clId="{B77445C8-8E1C-554A-9E2C-F48FF14B55D0}" dt="2024-06-06T04:50:37.413" v="7354" actId="20577"/>
        <pc:sldMkLst>
          <pc:docMk/>
          <pc:sldMk cId="793420824" sldId="1294"/>
        </pc:sldMkLst>
        <pc:spChg chg="mod">
          <ac:chgData name="Gohil, Vasudev" userId="37215192-344f-43bc-bf78-f2b31a4e7220" providerId="ADAL" clId="{B77445C8-8E1C-554A-9E2C-F48FF14B55D0}" dt="2024-06-06T04:50:37.413" v="7354" actId="20577"/>
          <ac:spMkLst>
            <pc:docMk/>
            <pc:sldMk cId="793420824" sldId="1294"/>
            <ac:spMk id="3" creationId="{CAFC6342-2048-E400-31BF-9724C946DD63}"/>
          </ac:spMkLst>
        </pc:spChg>
      </pc:sldChg>
      <pc:sldChg chg="add del">
        <pc:chgData name="Gohil, Vasudev" userId="37215192-344f-43bc-bf78-f2b31a4e7220" providerId="ADAL" clId="{B77445C8-8E1C-554A-9E2C-F48FF14B55D0}" dt="2024-06-06T04:46:04.132" v="7253" actId="2696"/>
        <pc:sldMkLst>
          <pc:docMk/>
          <pc:sldMk cId="1492868251" sldId="1294"/>
        </pc:sldMkLst>
      </pc:sldChg>
      <pc:sldChg chg="add del">
        <pc:chgData name="Gohil, Vasudev" userId="37215192-344f-43bc-bf78-f2b31a4e7220" providerId="ADAL" clId="{B77445C8-8E1C-554A-9E2C-F48FF14B55D0}" dt="2024-06-06T04:48:15.135" v="7295" actId="2696"/>
        <pc:sldMkLst>
          <pc:docMk/>
          <pc:sldMk cId="2693932805" sldId="1294"/>
        </pc:sldMkLst>
      </pc:sldChg>
      <pc:sldChg chg="modSp add mod">
        <pc:chgData name="Gohil, Vasudev" userId="37215192-344f-43bc-bf78-f2b31a4e7220" providerId="ADAL" clId="{B77445C8-8E1C-554A-9E2C-F48FF14B55D0}" dt="2024-06-06T04:50:23.988" v="7337" actId="20577"/>
        <pc:sldMkLst>
          <pc:docMk/>
          <pc:sldMk cId="1789111809" sldId="1295"/>
        </pc:sldMkLst>
        <pc:spChg chg="mod">
          <ac:chgData name="Gohil, Vasudev" userId="37215192-344f-43bc-bf78-f2b31a4e7220" providerId="ADAL" clId="{B77445C8-8E1C-554A-9E2C-F48FF14B55D0}" dt="2024-06-06T04:50:23.988" v="7337" actId="20577"/>
          <ac:spMkLst>
            <pc:docMk/>
            <pc:sldMk cId="1789111809" sldId="1295"/>
            <ac:spMk id="3" creationId="{CAFC6342-2048-E400-31BF-9724C946DD63}"/>
          </ac:spMkLst>
        </pc:spChg>
      </pc:sldChg>
      <pc:sldChg chg="add del">
        <pc:chgData name="Gohil, Vasudev" userId="37215192-344f-43bc-bf78-f2b31a4e7220" providerId="ADAL" clId="{B77445C8-8E1C-554A-9E2C-F48FF14B55D0}" dt="2024-06-06T04:46:04.132" v="7253" actId="2696"/>
        <pc:sldMkLst>
          <pc:docMk/>
          <pc:sldMk cId="2790671581" sldId="1295"/>
        </pc:sldMkLst>
      </pc:sldChg>
      <pc:sldChg chg="modSp add del mod ord">
        <pc:chgData name="Gohil, Vasudev" userId="37215192-344f-43bc-bf78-f2b31a4e7220" providerId="ADAL" clId="{B77445C8-8E1C-554A-9E2C-F48FF14B55D0}" dt="2024-06-06T04:48:15.135" v="7295" actId="2696"/>
        <pc:sldMkLst>
          <pc:docMk/>
          <pc:sldMk cId="4171400471" sldId="1295"/>
        </pc:sldMkLst>
        <pc:spChg chg="mod">
          <ac:chgData name="Gohil, Vasudev" userId="37215192-344f-43bc-bf78-f2b31a4e7220" providerId="ADAL" clId="{B77445C8-8E1C-554A-9E2C-F48FF14B55D0}" dt="2024-06-06T04:47:54.667" v="7293" actId="20577"/>
          <ac:spMkLst>
            <pc:docMk/>
            <pc:sldMk cId="4171400471" sldId="1295"/>
            <ac:spMk id="3" creationId="{CAFC6342-2048-E400-31BF-9724C946DD63}"/>
          </ac:spMkLst>
        </pc:spChg>
      </pc:sldChg>
      <pc:sldChg chg="add del">
        <pc:chgData name="Gohil, Vasudev" userId="37215192-344f-43bc-bf78-f2b31a4e7220" providerId="ADAL" clId="{B77445C8-8E1C-554A-9E2C-F48FF14B55D0}" dt="2024-06-06T04:51:14.242" v="7370" actId="2696"/>
        <pc:sldMkLst>
          <pc:docMk/>
          <pc:sldMk cId="1525018867" sldId="1296"/>
        </pc:sldMkLst>
      </pc:sldChg>
      <pc:sldChg chg="add">
        <pc:chgData name="Gohil, Vasudev" userId="37215192-344f-43bc-bf78-f2b31a4e7220" providerId="ADAL" clId="{B77445C8-8E1C-554A-9E2C-F48FF14B55D0}" dt="2024-06-06T04:51:18.281" v="7371"/>
        <pc:sldMkLst>
          <pc:docMk/>
          <pc:sldMk cId="2510833461" sldId="1296"/>
        </pc:sldMkLst>
      </pc:sldChg>
      <pc:sldChg chg="add del">
        <pc:chgData name="Gohil, Vasudev" userId="37215192-344f-43bc-bf78-f2b31a4e7220" providerId="ADAL" clId="{B77445C8-8E1C-554A-9E2C-F48FF14B55D0}" dt="2024-06-06T04:48:24.692" v="7297" actId="2696"/>
        <pc:sldMkLst>
          <pc:docMk/>
          <pc:sldMk cId="4280482901" sldId="1296"/>
        </pc:sldMkLst>
      </pc:sldChg>
      <pc:sldChg chg="add del">
        <pc:chgData name="Gohil, Vasudev" userId="37215192-344f-43bc-bf78-f2b31a4e7220" providerId="ADAL" clId="{B77445C8-8E1C-554A-9E2C-F48FF14B55D0}" dt="2024-06-06T04:48:24.720" v="7298" actId="2696"/>
        <pc:sldMkLst>
          <pc:docMk/>
          <pc:sldMk cId="3957535462" sldId="1297"/>
        </pc:sldMkLst>
      </pc:sldChg>
      <pc:sldChg chg="add del">
        <pc:chgData name="Gohil, Vasudev" userId="37215192-344f-43bc-bf78-f2b31a4e7220" providerId="ADAL" clId="{B77445C8-8E1C-554A-9E2C-F48FF14B55D0}" dt="2024-06-06T04:48:24.736" v="7299" actId="2696"/>
        <pc:sldMkLst>
          <pc:docMk/>
          <pc:sldMk cId="1990893077" sldId="1298"/>
        </pc:sldMkLst>
      </pc:sldChg>
      <pc:sldMasterChg chg="modSldLayout">
        <pc:chgData name="Gohil, Vasudev" userId="37215192-344f-43bc-bf78-f2b31a4e7220" providerId="ADAL" clId="{B77445C8-8E1C-554A-9E2C-F48FF14B55D0}" dt="2024-06-06T22:59:56.326" v="7377" actId="20577"/>
        <pc:sldMasterMkLst>
          <pc:docMk/>
          <pc:sldMasterMk cId="3563086784" sldId="2147483684"/>
        </pc:sldMasterMkLst>
        <pc:sldLayoutChg chg="modSp mod">
          <pc:chgData name="Gohil, Vasudev" userId="37215192-344f-43bc-bf78-f2b31a4e7220" providerId="ADAL" clId="{B77445C8-8E1C-554A-9E2C-F48FF14B55D0}" dt="2024-06-06T22:59:56.326" v="7377" actId="20577"/>
          <pc:sldLayoutMkLst>
            <pc:docMk/>
            <pc:sldMasterMk cId="3563086784" sldId="2147483684"/>
            <pc:sldLayoutMk cId="1119990503" sldId="2147483686"/>
          </pc:sldLayoutMkLst>
          <pc:spChg chg="mod">
            <ac:chgData name="Gohil, Vasudev" userId="37215192-344f-43bc-bf78-f2b31a4e7220" providerId="ADAL" clId="{B77445C8-8E1C-554A-9E2C-F48FF14B55D0}" dt="2024-06-06T22:59:56.326" v="7377" actId="20577"/>
            <ac:spMkLst>
              <pc:docMk/>
              <pc:sldMasterMk cId="3563086784" sldId="2147483684"/>
              <pc:sldLayoutMk cId="1119990503" sldId="2147483686"/>
              <ac:spMk id="9" creationId="{00000000-0000-0000-0000-000000000000}"/>
            </ac:spMkLst>
          </pc:spChg>
        </pc:sldLayoutChg>
      </pc:sldMasterChg>
    </pc:docChg>
  </pc:docChgLst>
  <pc:docChgLst>
    <pc:chgData name="Gohil, Vasudev" userId="37215192-344f-43bc-bf78-f2b31a4e7220" providerId="ADAL" clId="{E6321E6A-4D44-7C40-B285-680277AE1BBA}"/>
    <pc:docChg chg="delSld modSld modSection">
      <pc:chgData name="Gohil, Vasudev" userId="37215192-344f-43bc-bf78-f2b31a4e7220" providerId="ADAL" clId="{E6321E6A-4D44-7C40-B285-680277AE1BBA}" dt="2025-04-01T03:21:57.698" v="19" actId="1076"/>
      <pc:docMkLst>
        <pc:docMk/>
      </pc:docMkLst>
      <pc:sldChg chg="del">
        <pc:chgData name="Gohil, Vasudev" userId="37215192-344f-43bc-bf78-f2b31a4e7220" providerId="ADAL" clId="{E6321E6A-4D44-7C40-B285-680277AE1BBA}" dt="2025-04-01T03:21:38.203" v="12" actId="2696"/>
        <pc:sldMkLst>
          <pc:docMk/>
          <pc:sldMk cId="947188953" sldId="1193"/>
        </pc:sldMkLst>
      </pc:sldChg>
      <pc:sldChg chg="del">
        <pc:chgData name="Gohil, Vasudev" userId="37215192-344f-43bc-bf78-f2b31a4e7220" providerId="ADAL" clId="{E6321E6A-4D44-7C40-B285-680277AE1BBA}" dt="2025-04-01T03:21:38.073" v="3" actId="2696"/>
        <pc:sldMkLst>
          <pc:docMk/>
          <pc:sldMk cId="2272846248" sldId="1253"/>
        </pc:sldMkLst>
      </pc:sldChg>
      <pc:sldChg chg="del">
        <pc:chgData name="Gohil, Vasudev" userId="37215192-344f-43bc-bf78-f2b31a4e7220" providerId="ADAL" clId="{E6321E6A-4D44-7C40-B285-680277AE1BBA}" dt="2025-04-01T03:21:38.257" v="18" actId="2696"/>
        <pc:sldMkLst>
          <pc:docMk/>
          <pc:sldMk cId="3259112834" sldId="1278"/>
        </pc:sldMkLst>
      </pc:sldChg>
      <pc:sldChg chg="del">
        <pc:chgData name="Gohil, Vasudev" userId="37215192-344f-43bc-bf78-f2b31a4e7220" providerId="ADAL" clId="{E6321E6A-4D44-7C40-B285-680277AE1BBA}" dt="2025-04-01T03:21:38.196" v="8" actId="2696"/>
        <pc:sldMkLst>
          <pc:docMk/>
          <pc:sldMk cId="2172700681" sldId="1279"/>
        </pc:sldMkLst>
      </pc:sldChg>
      <pc:sldChg chg="del">
        <pc:chgData name="Gohil, Vasudev" userId="37215192-344f-43bc-bf78-f2b31a4e7220" providerId="ADAL" clId="{E6321E6A-4D44-7C40-B285-680277AE1BBA}" dt="2025-04-01T03:21:38.193" v="6" actId="2696"/>
        <pc:sldMkLst>
          <pc:docMk/>
          <pc:sldMk cId="3545147709" sldId="1280"/>
        </pc:sldMkLst>
      </pc:sldChg>
      <pc:sldChg chg="del">
        <pc:chgData name="Gohil, Vasudev" userId="37215192-344f-43bc-bf78-f2b31a4e7220" providerId="ADAL" clId="{E6321E6A-4D44-7C40-B285-680277AE1BBA}" dt="2025-04-01T03:21:38.197" v="10" actId="2696"/>
        <pc:sldMkLst>
          <pc:docMk/>
          <pc:sldMk cId="1089222168" sldId="1281"/>
        </pc:sldMkLst>
      </pc:sldChg>
      <pc:sldChg chg="del">
        <pc:chgData name="Gohil, Vasudev" userId="37215192-344f-43bc-bf78-f2b31a4e7220" providerId="ADAL" clId="{E6321E6A-4D44-7C40-B285-680277AE1BBA}" dt="2025-04-01T03:21:38.246" v="16" actId="2696"/>
        <pc:sldMkLst>
          <pc:docMk/>
          <pc:sldMk cId="2761210348" sldId="1282"/>
        </pc:sldMkLst>
      </pc:sldChg>
      <pc:sldChg chg="del">
        <pc:chgData name="Gohil, Vasudev" userId="37215192-344f-43bc-bf78-f2b31a4e7220" providerId="ADAL" clId="{E6321E6A-4D44-7C40-B285-680277AE1BBA}" dt="2025-04-01T03:21:38.210" v="13" actId="2696"/>
        <pc:sldMkLst>
          <pc:docMk/>
          <pc:sldMk cId="3696448547" sldId="1287"/>
        </pc:sldMkLst>
      </pc:sldChg>
      <pc:sldChg chg="del">
        <pc:chgData name="Gohil, Vasudev" userId="37215192-344f-43bc-bf78-f2b31a4e7220" providerId="ADAL" clId="{E6321E6A-4D44-7C40-B285-680277AE1BBA}" dt="2025-04-01T03:21:38.143" v="5" actId="2696"/>
        <pc:sldMkLst>
          <pc:docMk/>
          <pc:sldMk cId="3730703434" sldId="1288"/>
        </pc:sldMkLst>
      </pc:sldChg>
      <pc:sldChg chg="del">
        <pc:chgData name="Gohil, Vasudev" userId="37215192-344f-43bc-bf78-f2b31a4e7220" providerId="ADAL" clId="{E6321E6A-4D44-7C40-B285-680277AE1BBA}" dt="2025-04-01T03:21:38.109" v="4" actId="2696"/>
        <pc:sldMkLst>
          <pc:docMk/>
          <pc:sldMk cId="283933174" sldId="1289"/>
        </pc:sldMkLst>
      </pc:sldChg>
      <pc:sldChg chg="del">
        <pc:chgData name="Gohil, Vasudev" userId="37215192-344f-43bc-bf78-f2b31a4e7220" providerId="ADAL" clId="{E6321E6A-4D44-7C40-B285-680277AE1BBA}" dt="2025-04-01T03:21:38.066" v="0" actId="2696"/>
        <pc:sldMkLst>
          <pc:docMk/>
          <pc:sldMk cId="1789111809" sldId="1295"/>
        </pc:sldMkLst>
      </pc:sldChg>
      <pc:sldChg chg="del">
        <pc:chgData name="Gohil, Vasudev" userId="37215192-344f-43bc-bf78-f2b31a4e7220" providerId="ADAL" clId="{E6321E6A-4D44-7C40-B285-680277AE1BBA}" dt="2025-04-01T03:21:38.211" v="15" actId="2696"/>
        <pc:sldMkLst>
          <pc:docMk/>
          <pc:sldMk cId="1518657662" sldId="1305"/>
        </pc:sldMkLst>
      </pc:sldChg>
      <pc:sldChg chg="del">
        <pc:chgData name="Gohil, Vasudev" userId="37215192-344f-43bc-bf78-f2b31a4e7220" providerId="ADAL" clId="{E6321E6A-4D44-7C40-B285-680277AE1BBA}" dt="2025-04-01T03:21:38.072" v="2" actId="2696"/>
        <pc:sldMkLst>
          <pc:docMk/>
          <pc:sldMk cId="1276276683" sldId="1306"/>
        </pc:sldMkLst>
      </pc:sldChg>
      <pc:sldChg chg="del">
        <pc:chgData name="Gohil, Vasudev" userId="37215192-344f-43bc-bf78-f2b31a4e7220" providerId="ADAL" clId="{E6321E6A-4D44-7C40-B285-680277AE1BBA}" dt="2025-04-01T03:21:38.194" v="7" actId="2696"/>
        <pc:sldMkLst>
          <pc:docMk/>
          <pc:sldMk cId="1184904033" sldId="1307"/>
        </pc:sldMkLst>
      </pc:sldChg>
      <pc:sldChg chg="del">
        <pc:chgData name="Gohil, Vasudev" userId="37215192-344f-43bc-bf78-f2b31a4e7220" providerId="ADAL" clId="{E6321E6A-4D44-7C40-B285-680277AE1BBA}" dt="2025-04-01T03:21:38.210" v="14" actId="2696"/>
        <pc:sldMkLst>
          <pc:docMk/>
          <pc:sldMk cId="2665526774" sldId="1308"/>
        </pc:sldMkLst>
      </pc:sldChg>
      <pc:sldChg chg="del">
        <pc:chgData name="Gohil, Vasudev" userId="37215192-344f-43bc-bf78-f2b31a4e7220" providerId="ADAL" clId="{E6321E6A-4D44-7C40-B285-680277AE1BBA}" dt="2025-04-01T03:21:38.247" v="17" actId="2696"/>
        <pc:sldMkLst>
          <pc:docMk/>
          <pc:sldMk cId="408513177" sldId="1309"/>
        </pc:sldMkLst>
      </pc:sldChg>
      <pc:sldChg chg="del">
        <pc:chgData name="Gohil, Vasudev" userId="37215192-344f-43bc-bf78-f2b31a4e7220" providerId="ADAL" clId="{E6321E6A-4D44-7C40-B285-680277AE1BBA}" dt="2025-04-01T03:21:38.196" v="9" actId="2696"/>
        <pc:sldMkLst>
          <pc:docMk/>
          <pc:sldMk cId="884089811" sldId="1310"/>
        </pc:sldMkLst>
      </pc:sldChg>
      <pc:sldChg chg="del">
        <pc:chgData name="Gohil, Vasudev" userId="37215192-344f-43bc-bf78-f2b31a4e7220" providerId="ADAL" clId="{E6321E6A-4D44-7C40-B285-680277AE1BBA}" dt="2025-04-01T03:21:38.197" v="11" actId="2696"/>
        <pc:sldMkLst>
          <pc:docMk/>
          <pc:sldMk cId="4213175124" sldId="1311"/>
        </pc:sldMkLst>
      </pc:sldChg>
      <pc:sldChg chg="del">
        <pc:chgData name="Gohil, Vasudev" userId="37215192-344f-43bc-bf78-f2b31a4e7220" providerId="ADAL" clId="{E6321E6A-4D44-7C40-B285-680277AE1BBA}" dt="2025-04-01T03:21:38.071" v="1" actId="2696"/>
        <pc:sldMkLst>
          <pc:docMk/>
          <pc:sldMk cId="1575680290" sldId="1325"/>
        </pc:sldMkLst>
      </pc:sldChg>
      <pc:sldChg chg="modSp mod">
        <pc:chgData name="Gohil, Vasudev" userId="37215192-344f-43bc-bf78-f2b31a4e7220" providerId="ADAL" clId="{E6321E6A-4D44-7C40-B285-680277AE1BBA}" dt="2025-04-01T03:21:57.698" v="19" actId="1076"/>
        <pc:sldMkLst>
          <pc:docMk/>
          <pc:sldMk cId="1654852922" sldId="1337"/>
        </pc:sldMkLst>
        <pc:spChg chg="mod">
          <ac:chgData name="Gohil, Vasudev" userId="37215192-344f-43bc-bf78-f2b31a4e7220" providerId="ADAL" clId="{E6321E6A-4D44-7C40-B285-680277AE1BBA}" dt="2025-04-01T03:21:57.698" v="19" actId="1076"/>
          <ac:spMkLst>
            <pc:docMk/>
            <pc:sldMk cId="1654852922" sldId="1337"/>
            <ac:spMk id="6" creationId="{8173147C-4CFA-6F35-7EA4-51AF402176D7}"/>
          </ac:spMkLst>
        </pc:spChg>
      </pc:sldChg>
    </pc:docChg>
  </pc:docChgLst>
  <pc:docChgLst>
    <pc:chgData name="Gohil, Vasudev" userId="37215192-344f-43bc-bf78-f2b31a4e7220" providerId="ADAL" clId="{DAA6A8E8-146D-824B-8CEC-854B2943B606}"/>
    <pc:docChg chg="undo custSel addSld delSld modSld modMainMaster addSection delSection modSection">
      <pc:chgData name="Gohil, Vasudev" userId="37215192-344f-43bc-bf78-f2b31a4e7220" providerId="ADAL" clId="{DAA6A8E8-146D-824B-8CEC-854B2943B606}" dt="2024-08-16T18:43:54.249" v="444" actId="17851"/>
      <pc:docMkLst>
        <pc:docMk/>
      </pc:docMkLst>
      <pc:sldChg chg="del">
        <pc:chgData name="Gohil, Vasudev" userId="37215192-344f-43bc-bf78-f2b31a4e7220" providerId="ADAL" clId="{DAA6A8E8-146D-824B-8CEC-854B2943B606}" dt="2024-08-06T14:21:10.151" v="14" actId="2696"/>
        <pc:sldMkLst>
          <pc:docMk/>
          <pc:sldMk cId="1050378518" sldId="287"/>
        </pc:sldMkLst>
      </pc:sldChg>
      <pc:sldChg chg="del">
        <pc:chgData name="Gohil, Vasudev" userId="37215192-344f-43bc-bf78-f2b31a4e7220" providerId="ADAL" clId="{DAA6A8E8-146D-824B-8CEC-854B2943B606}" dt="2024-08-14T02:14:14.472" v="323" actId="2696"/>
        <pc:sldMkLst>
          <pc:docMk/>
          <pc:sldMk cId="3111536868" sldId="641"/>
        </pc:sldMkLst>
      </pc:sldChg>
      <pc:sldChg chg="del">
        <pc:chgData name="Gohil, Vasudev" userId="37215192-344f-43bc-bf78-f2b31a4e7220" providerId="ADAL" clId="{DAA6A8E8-146D-824B-8CEC-854B2943B606}" dt="2024-08-06T14:21:09.939" v="1" actId="2696"/>
        <pc:sldMkLst>
          <pc:docMk/>
          <pc:sldMk cId="249597122" sldId="711"/>
        </pc:sldMkLst>
      </pc:sldChg>
      <pc:sldChg chg="del">
        <pc:chgData name="Gohil, Vasudev" userId="37215192-344f-43bc-bf78-f2b31a4e7220" providerId="ADAL" clId="{DAA6A8E8-146D-824B-8CEC-854B2943B606}" dt="2024-08-14T02:14:14.454" v="322" actId="2696"/>
        <pc:sldMkLst>
          <pc:docMk/>
          <pc:sldMk cId="129187793" sldId="779"/>
        </pc:sldMkLst>
      </pc:sldChg>
      <pc:sldChg chg="del">
        <pc:chgData name="Gohil, Vasudev" userId="37215192-344f-43bc-bf78-f2b31a4e7220" providerId="ADAL" clId="{DAA6A8E8-146D-824B-8CEC-854B2943B606}" dt="2024-08-06T14:21:52.842" v="52" actId="2696"/>
        <pc:sldMkLst>
          <pc:docMk/>
          <pc:sldMk cId="3396207279" sldId="854"/>
        </pc:sldMkLst>
      </pc:sldChg>
      <pc:sldChg chg="del">
        <pc:chgData name="Gohil, Vasudev" userId="37215192-344f-43bc-bf78-f2b31a4e7220" providerId="ADAL" clId="{DAA6A8E8-146D-824B-8CEC-854B2943B606}" dt="2024-08-06T14:21:09.949" v="2" actId="2696"/>
        <pc:sldMkLst>
          <pc:docMk/>
          <pc:sldMk cId="2419487359" sldId="952"/>
        </pc:sldMkLst>
      </pc:sldChg>
      <pc:sldChg chg="del">
        <pc:chgData name="Gohil, Vasudev" userId="37215192-344f-43bc-bf78-f2b31a4e7220" providerId="ADAL" clId="{DAA6A8E8-146D-824B-8CEC-854B2943B606}" dt="2024-08-06T14:21:09.982" v="4" actId="2696"/>
        <pc:sldMkLst>
          <pc:docMk/>
          <pc:sldMk cId="245023267" sldId="954"/>
        </pc:sldMkLst>
      </pc:sldChg>
      <pc:sldChg chg="del">
        <pc:chgData name="Gohil, Vasudev" userId="37215192-344f-43bc-bf78-f2b31a4e7220" providerId="ADAL" clId="{DAA6A8E8-146D-824B-8CEC-854B2943B606}" dt="2024-08-06T14:21:10.029" v="5" actId="2696"/>
        <pc:sldMkLst>
          <pc:docMk/>
          <pc:sldMk cId="3586340954" sldId="955"/>
        </pc:sldMkLst>
      </pc:sldChg>
      <pc:sldChg chg="del">
        <pc:chgData name="Gohil, Vasudev" userId="37215192-344f-43bc-bf78-f2b31a4e7220" providerId="ADAL" clId="{DAA6A8E8-146D-824B-8CEC-854B2943B606}" dt="2024-08-06T14:21:10.105" v="8" actId="2696"/>
        <pc:sldMkLst>
          <pc:docMk/>
          <pc:sldMk cId="4031562965" sldId="957"/>
        </pc:sldMkLst>
      </pc:sldChg>
      <pc:sldChg chg="del">
        <pc:chgData name="Gohil, Vasudev" userId="37215192-344f-43bc-bf78-f2b31a4e7220" providerId="ADAL" clId="{DAA6A8E8-146D-824B-8CEC-854B2943B606}" dt="2024-08-06T14:21:52.826" v="50" actId="2696"/>
        <pc:sldMkLst>
          <pc:docMk/>
          <pc:sldMk cId="788811284" sldId="958"/>
        </pc:sldMkLst>
      </pc:sldChg>
      <pc:sldChg chg="del">
        <pc:chgData name="Gohil, Vasudev" userId="37215192-344f-43bc-bf78-f2b31a4e7220" providerId="ADAL" clId="{DAA6A8E8-146D-824B-8CEC-854B2943B606}" dt="2024-08-06T14:21:10.073" v="6" actId="2696"/>
        <pc:sldMkLst>
          <pc:docMk/>
          <pc:sldMk cId="2397284068" sldId="961"/>
        </pc:sldMkLst>
      </pc:sldChg>
      <pc:sldChg chg="del">
        <pc:chgData name="Gohil, Vasudev" userId="37215192-344f-43bc-bf78-f2b31a4e7220" providerId="ADAL" clId="{DAA6A8E8-146D-824B-8CEC-854B2943B606}" dt="2024-08-06T14:21:10.100" v="7" actId="2696"/>
        <pc:sldMkLst>
          <pc:docMk/>
          <pc:sldMk cId="428596943" sldId="962"/>
        </pc:sldMkLst>
      </pc:sldChg>
      <pc:sldChg chg="del">
        <pc:chgData name="Gohil, Vasudev" userId="37215192-344f-43bc-bf78-f2b31a4e7220" providerId="ADAL" clId="{DAA6A8E8-146D-824B-8CEC-854B2943B606}" dt="2024-08-06T14:21:10.316" v="20" actId="2696"/>
        <pc:sldMkLst>
          <pc:docMk/>
          <pc:sldMk cId="1020430797" sldId="966"/>
        </pc:sldMkLst>
      </pc:sldChg>
      <pc:sldChg chg="del">
        <pc:chgData name="Gohil, Vasudev" userId="37215192-344f-43bc-bf78-f2b31a4e7220" providerId="ADAL" clId="{DAA6A8E8-146D-824B-8CEC-854B2943B606}" dt="2024-08-06T14:21:10.145" v="13" actId="2696"/>
        <pc:sldMkLst>
          <pc:docMk/>
          <pc:sldMk cId="1991389376" sldId="967"/>
        </pc:sldMkLst>
      </pc:sldChg>
      <pc:sldChg chg="del">
        <pc:chgData name="Gohil, Vasudev" userId="37215192-344f-43bc-bf78-f2b31a4e7220" providerId="ADAL" clId="{DAA6A8E8-146D-824B-8CEC-854B2943B606}" dt="2024-08-06T14:21:10.170" v="15" actId="2696"/>
        <pc:sldMkLst>
          <pc:docMk/>
          <pc:sldMk cId="499029531" sldId="969"/>
        </pc:sldMkLst>
      </pc:sldChg>
      <pc:sldChg chg="del">
        <pc:chgData name="Gohil, Vasudev" userId="37215192-344f-43bc-bf78-f2b31a4e7220" providerId="ADAL" clId="{DAA6A8E8-146D-824B-8CEC-854B2943B606}" dt="2024-08-06T14:21:10.216" v="16" actId="2696"/>
        <pc:sldMkLst>
          <pc:docMk/>
          <pc:sldMk cId="2920739146" sldId="970"/>
        </pc:sldMkLst>
      </pc:sldChg>
      <pc:sldChg chg="del">
        <pc:chgData name="Gohil, Vasudev" userId="37215192-344f-43bc-bf78-f2b31a4e7220" providerId="ADAL" clId="{DAA6A8E8-146D-824B-8CEC-854B2943B606}" dt="2024-08-06T14:21:10.268" v="17" actId="2696"/>
        <pc:sldMkLst>
          <pc:docMk/>
          <pc:sldMk cId="2909276777" sldId="971"/>
        </pc:sldMkLst>
      </pc:sldChg>
      <pc:sldChg chg="del">
        <pc:chgData name="Gohil, Vasudev" userId="37215192-344f-43bc-bf78-f2b31a4e7220" providerId="ADAL" clId="{DAA6A8E8-146D-824B-8CEC-854B2943B606}" dt="2024-08-06T14:21:10.302" v="18" actId="2696"/>
        <pc:sldMkLst>
          <pc:docMk/>
          <pc:sldMk cId="793442707" sldId="972"/>
        </pc:sldMkLst>
      </pc:sldChg>
      <pc:sldChg chg="del">
        <pc:chgData name="Gohil, Vasudev" userId="37215192-344f-43bc-bf78-f2b31a4e7220" providerId="ADAL" clId="{DAA6A8E8-146D-824B-8CEC-854B2943B606}" dt="2024-08-06T14:21:52.766" v="44" actId="2696"/>
        <pc:sldMkLst>
          <pc:docMk/>
          <pc:sldMk cId="2559459241" sldId="975"/>
        </pc:sldMkLst>
      </pc:sldChg>
      <pc:sldChg chg="del">
        <pc:chgData name="Gohil, Vasudev" userId="37215192-344f-43bc-bf78-f2b31a4e7220" providerId="ADAL" clId="{DAA6A8E8-146D-824B-8CEC-854B2943B606}" dt="2024-08-06T14:21:52.820" v="49" actId="2696"/>
        <pc:sldMkLst>
          <pc:docMk/>
          <pc:sldMk cId="3419007870" sldId="976"/>
        </pc:sldMkLst>
      </pc:sldChg>
      <pc:sldChg chg="del">
        <pc:chgData name="Gohil, Vasudev" userId="37215192-344f-43bc-bf78-f2b31a4e7220" providerId="ADAL" clId="{DAA6A8E8-146D-824B-8CEC-854B2943B606}" dt="2024-08-06T14:21:10.324" v="21" actId="2696"/>
        <pc:sldMkLst>
          <pc:docMk/>
          <pc:sldMk cId="1625985864" sldId="977"/>
        </pc:sldMkLst>
      </pc:sldChg>
      <pc:sldChg chg="del">
        <pc:chgData name="Gohil, Vasudev" userId="37215192-344f-43bc-bf78-f2b31a4e7220" providerId="ADAL" clId="{DAA6A8E8-146D-824B-8CEC-854B2943B606}" dt="2024-08-06T14:21:10.133" v="12" actId="2696"/>
        <pc:sldMkLst>
          <pc:docMk/>
          <pc:sldMk cId="2098442446" sldId="981"/>
        </pc:sldMkLst>
      </pc:sldChg>
      <pc:sldChg chg="del">
        <pc:chgData name="Gohil, Vasudev" userId="37215192-344f-43bc-bf78-f2b31a4e7220" providerId="ADAL" clId="{DAA6A8E8-146D-824B-8CEC-854B2943B606}" dt="2024-08-06T14:21:10.310" v="19" actId="2696"/>
        <pc:sldMkLst>
          <pc:docMk/>
          <pc:sldMk cId="3807633218" sldId="1026"/>
        </pc:sldMkLst>
      </pc:sldChg>
      <pc:sldChg chg="del">
        <pc:chgData name="Gohil, Vasudev" userId="37215192-344f-43bc-bf78-f2b31a4e7220" providerId="ADAL" clId="{DAA6A8E8-146D-824B-8CEC-854B2943B606}" dt="2024-08-06T14:21:52.782" v="45" actId="2696"/>
        <pc:sldMkLst>
          <pc:docMk/>
          <pc:sldMk cId="3148737302" sldId="1027"/>
        </pc:sldMkLst>
      </pc:sldChg>
      <pc:sldChg chg="del">
        <pc:chgData name="Gohil, Vasudev" userId="37215192-344f-43bc-bf78-f2b31a4e7220" providerId="ADAL" clId="{DAA6A8E8-146D-824B-8CEC-854B2943B606}" dt="2024-08-06T14:21:52.833" v="51" actId="2696"/>
        <pc:sldMkLst>
          <pc:docMk/>
          <pc:sldMk cId="1807450630" sldId="1029"/>
        </pc:sldMkLst>
      </pc:sldChg>
      <pc:sldChg chg="del">
        <pc:chgData name="Gohil, Vasudev" userId="37215192-344f-43bc-bf78-f2b31a4e7220" providerId="ADAL" clId="{DAA6A8E8-146D-824B-8CEC-854B2943B606}" dt="2024-08-06T14:21:52.811" v="48" actId="2696"/>
        <pc:sldMkLst>
          <pc:docMk/>
          <pc:sldMk cId="605918725" sldId="1031"/>
        </pc:sldMkLst>
      </pc:sldChg>
      <pc:sldChg chg="del">
        <pc:chgData name="Gohil, Vasudev" userId="37215192-344f-43bc-bf78-f2b31a4e7220" providerId="ADAL" clId="{DAA6A8E8-146D-824B-8CEC-854B2943B606}" dt="2024-08-06T14:21:52.802" v="47" actId="2696"/>
        <pc:sldMkLst>
          <pc:docMk/>
          <pc:sldMk cId="445879154" sldId="1032"/>
        </pc:sldMkLst>
      </pc:sldChg>
      <pc:sldChg chg="del">
        <pc:chgData name="Gohil, Vasudev" userId="37215192-344f-43bc-bf78-f2b31a4e7220" providerId="ADAL" clId="{DAA6A8E8-146D-824B-8CEC-854B2943B606}" dt="2024-08-06T14:21:52.792" v="46" actId="2696"/>
        <pc:sldMkLst>
          <pc:docMk/>
          <pc:sldMk cId="3583475681" sldId="1033"/>
        </pc:sldMkLst>
      </pc:sldChg>
      <pc:sldChg chg="del">
        <pc:chgData name="Gohil, Vasudev" userId="37215192-344f-43bc-bf78-f2b31a4e7220" providerId="ADAL" clId="{DAA6A8E8-146D-824B-8CEC-854B2943B606}" dt="2024-08-06T14:21:32.309" v="30" actId="2696"/>
        <pc:sldMkLst>
          <pc:docMk/>
          <pc:sldMk cId="1039361472" sldId="1195"/>
        </pc:sldMkLst>
      </pc:sldChg>
      <pc:sldChg chg="del">
        <pc:chgData name="Gohil, Vasudev" userId="37215192-344f-43bc-bf78-f2b31a4e7220" providerId="ADAL" clId="{DAA6A8E8-146D-824B-8CEC-854B2943B606}" dt="2024-08-06T14:21:10.112" v="9" actId="2696"/>
        <pc:sldMkLst>
          <pc:docMk/>
          <pc:sldMk cId="265994641" sldId="1199"/>
        </pc:sldMkLst>
      </pc:sldChg>
      <pc:sldChg chg="del">
        <pc:chgData name="Gohil, Vasudev" userId="37215192-344f-43bc-bf78-f2b31a4e7220" providerId="ADAL" clId="{DAA6A8E8-146D-824B-8CEC-854B2943B606}" dt="2024-08-06T14:21:32.122" v="24" actId="2696"/>
        <pc:sldMkLst>
          <pc:docMk/>
          <pc:sldMk cId="3524597581" sldId="1208"/>
        </pc:sldMkLst>
      </pc:sldChg>
      <pc:sldChg chg="del">
        <pc:chgData name="Gohil, Vasudev" userId="37215192-344f-43bc-bf78-f2b31a4e7220" providerId="ADAL" clId="{DAA6A8E8-146D-824B-8CEC-854B2943B606}" dt="2024-08-06T14:21:32.209" v="27" actId="2696"/>
        <pc:sldMkLst>
          <pc:docMk/>
          <pc:sldMk cId="2111076496" sldId="1211"/>
        </pc:sldMkLst>
      </pc:sldChg>
      <pc:sldChg chg="del">
        <pc:chgData name="Gohil, Vasudev" userId="37215192-344f-43bc-bf78-f2b31a4e7220" providerId="ADAL" clId="{DAA6A8E8-146D-824B-8CEC-854B2943B606}" dt="2024-08-06T14:21:32.255" v="28" actId="2696"/>
        <pc:sldMkLst>
          <pc:docMk/>
          <pc:sldMk cId="723287490" sldId="1214"/>
        </pc:sldMkLst>
      </pc:sldChg>
      <pc:sldChg chg="del">
        <pc:chgData name="Gohil, Vasudev" userId="37215192-344f-43bc-bf78-f2b31a4e7220" providerId="ADAL" clId="{DAA6A8E8-146D-824B-8CEC-854B2943B606}" dt="2024-08-06T14:21:32.297" v="29" actId="2696"/>
        <pc:sldMkLst>
          <pc:docMk/>
          <pc:sldMk cId="1131219484" sldId="1215"/>
        </pc:sldMkLst>
      </pc:sldChg>
      <pc:sldChg chg="del">
        <pc:chgData name="Gohil, Vasudev" userId="37215192-344f-43bc-bf78-f2b31a4e7220" providerId="ADAL" clId="{DAA6A8E8-146D-824B-8CEC-854B2943B606}" dt="2024-08-06T14:21:32.131" v="25" actId="2696"/>
        <pc:sldMkLst>
          <pc:docMk/>
          <pc:sldMk cId="2382539035" sldId="1222"/>
        </pc:sldMkLst>
      </pc:sldChg>
      <pc:sldChg chg="del">
        <pc:chgData name="Gohil, Vasudev" userId="37215192-344f-43bc-bf78-f2b31a4e7220" providerId="ADAL" clId="{DAA6A8E8-146D-824B-8CEC-854B2943B606}" dt="2024-08-06T14:21:32.161" v="26" actId="2696"/>
        <pc:sldMkLst>
          <pc:docMk/>
          <pc:sldMk cId="1200558094" sldId="1223"/>
        </pc:sldMkLst>
      </pc:sldChg>
      <pc:sldChg chg="del">
        <pc:chgData name="Gohil, Vasudev" userId="37215192-344f-43bc-bf78-f2b31a4e7220" providerId="ADAL" clId="{DAA6A8E8-146D-824B-8CEC-854B2943B606}" dt="2024-08-06T14:21:32.344" v="33" actId="2696"/>
        <pc:sldMkLst>
          <pc:docMk/>
          <pc:sldMk cId="4088956637" sldId="1235"/>
        </pc:sldMkLst>
      </pc:sldChg>
      <pc:sldChg chg="del">
        <pc:chgData name="Gohil, Vasudev" userId="37215192-344f-43bc-bf78-f2b31a4e7220" providerId="ADAL" clId="{DAA6A8E8-146D-824B-8CEC-854B2943B606}" dt="2024-08-06T14:21:32.353" v="34" actId="2696"/>
        <pc:sldMkLst>
          <pc:docMk/>
          <pc:sldMk cId="2642702708" sldId="1237"/>
        </pc:sldMkLst>
      </pc:sldChg>
      <pc:sldChg chg="del">
        <pc:chgData name="Gohil, Vasudev" userId="37215192-344f-43bc-bf78-f2b31a4e7220" providerId="ADAL" clId="{DAA6A8E8-146D-824B-8CEC-854B2943B606}" dt="2024-08-06T14:21:32.370" v="35" actId="2696"/>
        <pc:sldMkLst>
          <pc:docMk/>
          <pc:sldMk cId="3300416420" sldId="1239"/>
        </pc:sldMkLst>
      </pc:sldChg>
      <pc:sldChg chg="del">
        <pc:chgData name="Gohil, Vasudev" userId="37215192-344f-43bc-bf78-f2b31a4e7220" providerId="ADAL" clId="{DAA6A8E8-146D-824B-8CEC-854B2943B606}" dt="2024-08-06T14:21:32.399" v="36" actId="2696"/>
        <pc:sldMkLst>
          <pc:docMk/>
          <pc:sldMk cId="1144434634" sldId="1240"/>
        </pc:sldMkLst>
      </pc:sldChg>
      <pc:sldChg chg="del">
        <pc:chgData name="Gohil, Vasudev" userId="37215192-344f-43bc-bf78-f2b31a4e7220" providerId="ADAL" clId="{DAA6A8E8-146D-824B-8CEC-854B2943B606}" dt="2024-08-06T14:21:32.418" v="37" actId="2696"/>
        <pc:sldMkLst>
          <pc:docMk/>
          <pc:sldMk cId="1243401101" sldId="1241"/>
        </pc:sldMkLst>
      </pc:sldChg>
      <pc:sldChg chg="del">
        <pc:chgData name="Gohil, Vasudev" userId="37215192-344f-43bc-bf78-f2b31a4e7220" providerId="ADAL" clId="{DAA6A8E8-146D-824B-8CEC-854B2943B606}" dt="2024-08-06T14:21:52.749" v="43" actId="2696"/>
        <pc:sldMkLst>
          <pc:docMk/>
          <pc:sldMk cId="3077620754" sldId="1244"/>
        </pc:sldMkLst>
      </pc:sldChg>
      <pc:sldChg chg="del">
        <pc:chgData name="Gohil, Vasudev" userId="37215192-344f-43bc-bf78-f2b31a4e7220" providerId="ADAL" clId="{DAA6A8E8-146D-824B-8CEC-854B2943B606}" dt="2024-08-06T14:21:35.703" v="40" actId="2696"/>
        <pc:sldMkLst>
          <pc:docMk/>
          <pc:sldMk cId="954086047" sldId="1247"/>
        </pc:sldMkLst>
      </pc:sldChg>
      <pc:sldChg chg="add del">
        <pc:chgData name="Gohil, Vasudev" userId="37215192-344f-43bc-bf78-f2b31a4e7220" providerId="ADAL" clId="{DAA6A8E8-146D-824B-8CEC-854B2943B606}" dt="2024-08-14T03:03:32.614" v="331" actId="2696"/>
        <pc:sldMkLst>
          <pc:docMk/>
          <pc:sldMk cId="223328065" sldId="1253"/>
        </pc:sldMkLst>
      </pc:sldChg>
      <pc:sldChg chg="delSp modSp add del mod delAnim modAnim">
        <pc:chgData name="Gohil, Vasudev" userId="37215192-344f-43bc-bf78-f2b31a4e7220" providerId="ADAL" clId="{DAA6A8E8-146D-824B-8CEC-854B2943B606}" dt="2024-08-14T14:59:55.874" v="441"/>
        <pc:sldMkLst>
          <pc:docMk/>
          <pc:sldMk cId="2272846248" sldId="1253"/>
        </pc:sldMkLst>
        <pc:spChg chg="mod">
          <ac:chgData name="Gohil, Vasudev" userId="37215192-344f-43bc-bf78-f2b31a4e7220" providerId="ADAL" clId="{DAA6A8E8-146D-824B-8CEC-854B2943B606}" dt="2024-08-14T14:31:40.378" v="412" actId="20577"/>
          <ac:spMkLst>
            <pc:docMk/>
            <pc:sldMk cId="2272846248" sldId="1253"/>
            <ac:spMk id="2" creationId="{915369AB-C044-52E5-99D0-6516E68BD7C1}"/>
          </ac:spMkLst>
        </pc:spChg>
        <pc:spChg chg="mod">
          <ac:chgData name="Gohil, Vasudev" userId="37215192-344f-43bc-bf78-f2b31a4e7220" providerId="ADAL" clId="{DAA6A8E8-146D-824B-8CEC-854B2943B606}" dt="2024-08-14T14:50:50.811" v="419" actId="1076"/>
          <ac:spMkLst>
            <pc:docMk/>
            <pc:sldMk cId="2272846248" sldId="1253"/>
            <ac:spMk id="4" creationId="{720B5084-165B-8D98-5341-492ADBCB78EA}"/>
          </ac:spMkLst>
        </pc:spChg>
        <pc:spChg chg="del">
          <ac:chgData name="Gohil, Vasudev" userId="37215192-344f-43bc-bf78-f2b31a4e7220" providerId="ADAL" clId="{DAA6A8E8-146D-824B-8CEC-854B2943B606}" dt="2024-08-14T14:50:32.939" v="417" actId="478"/>
          <ac:spMkLst>
            <pc:docMk/>
            <pc:sldMk cId="2272846248" sldId="1253"/>
            <ac:spMk id="31" creationId="{DF780BFC-07FB-5A57-12F9-39F3531AC516}"/>
          </ac:spMkLst>
        </pc:spChg>
        <pc:grpChg chg="mod">
          <ac:chgData name="Gohil, Vasudev" userId="37215192-344f-43bc-bf78-f2b31a4e7220" providerId="ADAL" clId="{DAA6A8E8-146D-824B-8CEC-854B2943B606}" dt="2024-08-14T14:58:41.601" v="437" actId="1076"/>
          <ac:grpSpMkLst>
            <pc:docMk/>
            <pc:sldMk cId="2272846248" sldId="1253"/>
            <ac:grpSpMk id="7" creationId="{A4E595C2-9FEB-F7BB-76D3-C1B84CFF745D}"/>
          </ac:grpSpMkLst>
        </pc:grpChg>
        <pc:grpChg chg="mod">
          <ac:chgData name="Gohil, Vasudev" userId="37215192-344f-43bc-bf78-f2b31a4e7220" providerId="ADAL" clId="{DAA6A8E8-146D-824B-8CEC-854B2943B606}" dt="2024-08-14T14:58:29.076" v="431" actId="1076"/>
          <ac:grpSpMkLst>
            <pc:docMk/>
            <pc:sldMk cId="2272846248" sldId="1253"/>
            <ac:grpSpMk id="10" creationId="{8ACC509B-6A2C-6B09-5FEF-324A372B9516}"/>
          </ac:grpSpMkLst>
        </pc:grpChg>
        <pc:grpChg chg="del mod">
          <ac:chgData name="Gohil, Vasudev" userId="37215192-344f-43bc-bf78-f2b31a4e7220" providerId="ADAL" clId="{DAA6A8E8-146D-824B-8CEC-854B2943B606}" dt="2024-08-14T14:58:21.167" v="427" actId="478"/>
          <ac:grpSpMkLst>
            <pc:docMk/>
            <pc:sldMk cId="2272846248" sldId="1253"/>
            <ac:grpSpMk id="15" creationId="{38AFB2F4-E651-28B1-F7AD-AA8EBC0AD4F0}"/>
          </ac:grpSpMkLst>
        </pc:grpChg>
        <pc:grpChg chg="mod">
          <ac:chgData name="Gohil, Vasudev" userId="37215192-344f-43bc-bf78-f2b31a4e7220" providerId="ADAL" clId="{DAA6A8E8-146D-824B-8CEC-854B2943B606}" dt="2024-08-14T14:58:35.107" v="434" actId="1076"/>
          <ac:grpSpMkLst>
            <pc:docMk/>
            <pc:sldMk cId="2272846248" sldId="1253"/>
            <ac:grpSpMk id="18" creationId="{ACE64B2B-7327-8BB3-446B-65A27FCCC0D0}"/>
          </ac:grpSpMkLst>
        </pc:grpChg>
        <pc:grpChg chg="mod">
          <ac:chgData name="Gohil, Vasudev" userId="37215192-344f-43bc-bf78-f2b31a4e7220" providerId="ADAL" clId="{DAA6A8E8-146D-824B-8CEC-854B2943B606}" dt="2024-08-14T14:58:39.347" v="436" actId="1076"/>
          <ac:grpSpMkLst>
            <pc:docMk/>
            <pc:sldMk cId="2272846248" sldId="1253"/>
            <ac:grpSpMk id="21" creationId="{52EAD3B3-0FBD-AC2F-306D-4B87F6862968}"/>
          </ac:grpSpMkLst>
        </pc:grpChg>
        <pc:grpChg chg="del">
          <ac:chgData name="Gohil, Vasudev" userId="37215192-344f-43bc-bf78-f2b31a4e7220" providerId="ADAL" clId="{DAA6A8E8-146D-824B-8CEC-854B2943B606}" dt="2024-08-14T14:50:35.058" v="418" actId="478"/>
          <ac:grpSpMkLst>
            <pc:docMk/>
            <pc:sldMk cId="2272846248" sldId="1253"/>
            <ac:grpSpMk id="39" creationId="{0A510EFB-7D36-D7AE-F811-5D31A3288F4F}"/>
          </ac:grpSpMkLst>
        </pc:grpChg>
        <pc:grpChg chg="del">
          <ac:chgData name="Gohil, Vasudev" userId="37215192-344f-43bc-bf78-f2b31a4e7220" providerId="ADAL" clId="{DAA6A8E8-146D-824B-8CEC-854B2943B606}" dt="2024-08-14T14:50:35.058" v="418" actId="478"/>
          <ac:grpSpMkLst>
            <pc:docMk/>
            <pc:sldMk cId="2272846248" sldId="1253"/>
            <ac:grpSpMk id="40" creationId="{FB6BC7F9-8AFD-F1CD-2019-49EEEEC6964B}"/>
          </ac:grpSpMkLst>
        </pc:grpChg>
        <pc:grpChg chg="del">
          <ac:chgData name="Gohil, Vasudev" userId="37215192-344f-43bc-bf78-f2b31a4e7220" providerId="ADAL" clId="{DAA6A8E8-146D-824B-8CEC-854B2943B606}" dt="2024-08-14T14:50:35.058" v="418" actId="478"/>
          <ac:grpSpMkLst>
            <pc:docMk/>
            <pc:sldMk cId="2272846248" sldId="1253"/>
            <ac:grpSpMk id="44" creationId="{92C7206B-EF92-105A-D354-73D32727E488}"/>
          </ac:grpSpMkLst>
        </pc:grpChg>
        <pc:grpChg chg="mod">
          <ac:chgData name="Gohil, Vasudev" userId="37215192-344f-43bc-bf78-f2b31a4e7220" providerId="ADAL" clId="{DAA6A8E8-146D-824B-8CEC-854B2943B606}" dt="2024-08-14T14:58:30.882" v="432" actId="1076"/>
          <ac:grpSpMkLst>
            <pc:docMk/>
            <pc:sldMk cId="2272846248" sldId="1253"/>
            <ac:grpSpMk id="48" creationId="{D982FD5F-D161-D8A9-47A6-994BB207B3F5}"/>
          </ac:grpSpMkLst>
        </pc:grpChg>
        <pc:picChg chg="mod">
          <ac:chgData name="Gohil, Vasudev" userId="37215192-344f-43bc-bf78-f2b31a4e7220" providerId="ADAL" clId="{DAA6A8E8-146D-824B-8CEC-854B2943B606}" dt="2024-08-14T14:50:50.811" v="419" actId="1076"/>
          <ac:picMkLst>
            <pc:docMk/>
            <pc:sldMk cId="2272846248" sldId="1253"/>
            <ac:picMk id="6" creationId="{B5F95113-B82D-F7BE-C898-E80B6D537658}"/>
          </ac:picMkLst>
        </pc:picChg>
      </pc:sldChg>
      <pc:sldChg chg="addSp delSp modSp mod">
        <pc:chgData name="Gohil, Vasudev" userId="37215192-344f-43bc-bf78-f2b31a4e7220" providerId="ADAL" clId="{DAA6A8E8-146D-824B-8CEC-854B2943B606}" dt="2024-08-14T03:16:44.367" v="348" actId="1076"/>
        <pc:sldMkLst>
          <pc:docMk/>
          <pc:sldMk cId="2161132950" sldId="1255"/>
        </pc:sldMkLst>
        <pc:spChg chg="add mod">
          <ac:chgData name="Gohil, Vasudev" userId="37215192-344f-43bc-bf78-f2b31a4e7220" providerId="ADAL" clId="{DAA6A8E8-146D-824B-8CEC-854B2943B606}" dt="2024-08-06T14:26:06.958" v="266" actId="164"/>
          <ac:spMkLst>
            <pc:docMk/>
            <pc:sldMk cId="2161132950" sldId="1255"/>
            <ac:spMk id="2" creationId="{D6FE5088-CCD8-11D6-675C-2B8DE459CD75}"/>
          </ac:spMkLst>
        </pc:spChg>
        <pc:spChg chg="add mod">
          <ac:chgData name="Gohil, Vasudev" userId="37215192-344f-43bc-bf78-f2b31a4e7220" providerId="ADAL" clId="{DAA6A8E8-146D-824B-8CEC-854B2943B606}" dt="2024-08-06T14:26:06.958" v="266" actId="164"/>
          <ac:spMkLst>
            <pc:docMk/>
            <pc:sldMk cId="2161132950" sldId="1255"/>
            <ac:spMk id="3" creationId="{882A36CE-DA9C-DF42-0587-7D286A1D4FD8}"/>
          </ac:spMkLst>
        </pc:spChg>
        <pc:spChg chg="mod">
          <ac:chgData name="Gohil, Vasudev" userId="37215192-344f-43bc-bf78-f2b31a4e7220" providerId="ADAL" clId="{DAA6A8E8-146D-824B-8CEC-854B2943B606}" dt="2024-08-06T14:22:39.828" v="140" actId="20577"/>
          <ac:spMkLst>
            <pc:docMk/>
            <pc:sldMk cId="2161132950" sldId="1255"/>
            <ac:spMk id="4" creationId="{3812166E-63E7-1B34-5E69-59DD2181DE3F}"/>
          </ac:spMkLst>
        </pc:spChg>
        <pc:spChg chg="del mod">
          <ac:chgData name="Gohil, Vasudev" userId="37215192-344f-43bc-bf78-f2b31a4e7220" providerId="ADAL" clId="{DAA6A8E8-146D-824B-8CEC-854B2943B606}" dt="2024-08-06T14:26:26.154" v="268" actId="478"/>
          <ac:spMkLst>
            <pc:docMk/>
            <pc:sldMk cId="2161132950" sldId="1255"/>
            <ac:spMk id="5" creationId="{57135A97-7A29-E3C6-9D12-0FED755E40A3}"/>
          </ac:spMkLst>
        </pc:spChg>
        <pc:spChg chg="add mod">
          <ac:chgData name="Gohil, Vasudev" userId="37215192-344f-43bc-bf78-f2b31a4e7220" providerId="ADAL" clId="{DAA6A8E8-146D-824B-8CEC-854B2943B606}" dt="2024-08-06T14:26:06.958" v="266" actId="164"/>
          <ac:spMkLst>
            <pc:docMk/>
            <pc:sldMk cId="2161132950" sldId="1255"/>
            <ac:spMk id="7" creationId="{E84158A1-CCAC-33D1-295D-1A745AF59CC2}"/>
          </ac:spMkLst>
        </pc:spChg>
        <pc:spChg chg="add mod">
          <ac:chgData name="Gohil, Vasudev" userId="37215192-344f-43bc-bf78-f2b31a4e7220" providerId="ADAL" clId="{DAA6A8E8-146D-824B-8CEC-854B2943B606}" dt="2024-08-06T14:26:06.958" v="266" actId="164"/>
          <ac:spMkLst>
            <pc:docMk/>
            <pc:sldMk cId="2161132950" sldId="1255"/>
            <ac:spMk id="8" creationId="{04F310E7-9BF1-2DA2-6606-4F5628B1C375}"/>
          </ac:spMkLst>
        </pc:spChg>
        <pc:spChg chg="add del mod">
          <ac:chgData name="Gohil, Vasudev" userId="37215192-344f-43bc-bf78-f2b31a4e7220" providerId="ADAL" clId="{DAA6A8E8-146D-824B-8CEC-854B2943B606}" dt="2024-08-06T14:26:28.327" v="269" actId="478"/>
          <ac:spMkLst>
            <pc:docMk/>
            <pc:sldMk cId="2161132950" sldId="1255"/>
            <ac:spMk id="11" creationId="{0A6C8557-E9CB-CC8B-7438-3613A0523344}"/>
          </ac:spMkLst>
        </pc:spChg>
        <pc:grpChg chg="add mod">
          <ac:chgData name="Gohil, Vasudev" userId="37215192-344f-43bc-bf78-f2b31a4e7220" providerId="ADAL" clId="{DAA6A8E8-146D-824B-8CEC-854B2943B606}" dt="2024-08-06T14:26:33.194" v="270" actId="1076"/>
          <ac:grpSpMkLst>
            <pc:docMk/>
            <pc:sldMk cId="2161132950" sldId="1255"/>
            <ac:grpSpMk id="9" creationId="{5553E580-0A40-E09D-C5BB-A575288CED52}"/>
          </ac:grpSpMkLst>
        </pc:grpChg>
        <pc:grpChg chg="add mod">
          <ac:chgData name="Gohil, Vasudev" userId="37215192-344f-43bc-bf78-f2b31a4e7220" providerId="ADAL" clId="{DAA6A8E8-146D-824B-8CEC-854B2943B606}" dt="2024-08-14T03:16:44.367" v="348" actId="1076"/>
          <ac:grpSpMkLst>
            <pc:docMk/>
            <pc:sldMk cId="2161132950" sldId="1255"/>
            <ac:grpSpMk id="11" creationId="{1E4246E9-2A90-FDD1-7639-1C56FE77E30A}"/>
          </ac:grpSpMkLst>
        </pc:grpChg>
        <pc:picChg chg="mod">
          <ac:chgData name="Gohil, Vasudev" userId="37215192-344f-43bc-bf78-f2b31a4e7220" providerId="ADAL" clId="{DAA6A8E8-146D-824B-8CEC-854B2943B606}" dt="2024-08-14T03:16:40.211" v="347" actId="164"/>
          <ac:picMkLst>
            <pc:docMk/>
            <pc:sldMk cId="2161132950" sldId="1255"/>
            <ac:picMk id="6" creationId="{603DB070-B9AD-7D4A-18AD-72CEF7ED848C}"/>
          </ac:picMkLst>
        </pc:picChg>
        <pc:picChg chg="add mod">
          <ac:chgData name="Gohil, Vasudev" userId="37215192-344f-43bc-bf78-f2b31a4e7220" providerId="ADAL" clId="{DAA6A8E8-146D-824B-8CEC-854B2943B606}" dt="2024-08-14T03:16:40.211" v="347" actId="164"/>
          <ac:picMkLst>
            <pc:docMk/>
            <pc:sldMk cId="2161132950" sldId="1255"/>
            <ac:picMk id="10" creationId="{CEC63529-5D2C-F535-D651-2EA2E1AC3715}"/>
          </ac:picMkLst>
        </pc:picChg>
      </pc:sldChg>
      <pc:sldChg chg="del">
        <pc:chgData name="Gohil, Vasudev" userId="37215192-344f-43bc-bf78-f2b31a4e7220" providerId="ADAL" clId="{DAA6A8E8-146D-824B-8CEC-854B2943B606}" dt="2024-08-06T14:21:09.924" v="0" actId="2696"/>
        <pc:sldMkLst>
          <pc:docMk/>
          <pc:sldMk cId="495329351" sldId="1260"/>
        </pc:sldMkLst>
      </pc:sldChg>
      <pc:sldChg chg="del">
        <pc:chgData name="Gohil, Vasudev" userId="37215192-344f-43bc-bf78-f2b31a4e7220" providerId="ADAL" clId="{DAA6A8E8-146D-824B-8CEC-854B2943B606}" dt="2024-08-06T14:21:10.120" v="10" actId="2696"/>
        <pc:sldMkLst>
          <pc:docMk/>
          <pc:sldMk cId="2541207815" sldId="1266"/>
        </pc:sldMkLst>
      </pc:sldChg>
      <pc:sldChg chg="del">
        <pc:chgData name="Gohil, Vasudev" userId="37215192-344f-43bc-bf78-f2b31a4e7220" providerId="ADAL" clId="{DAA6A8E8-146D-824B-8CEC-854B2943B606}" dt="2024-08-06T14:21:10.126" v="11" actId="2696"/>
        <pc:sldMkLst>
          <pc:docMk/>
          <pc:sldMk cId="3832120913" sldId="1267"/>
        </pc:sldMkLst>
      </pc:sldChg>
      <pc:sldChg chg="add del">
        <pc:chgData name="Gohil, Vasudev" userId="37215192-344f-43bc-bf78-f2b31a4e7220" providerId="ADAL" clId="{DAA6A8E8-146D-824B-8CEC-854B2943B606}" dt="2024-08-14T03:03:32.626" v="332" actId="2696"/>
        <pc:sldMkLst>
          <pc:docMk/>
          <pc:sldMk cId="2150459335" sldId="1268"/>
        </pc:sldMkLst>
      </pc:sldChg>
      <pc:sldChg chg="del">
        <pc:chgData name="Gohil, Vasudev" userId="37215192-344f-43bc-bf78-f2b31a4e7220" providerId="ADAL" clId="{DAA6A8E8-146D-824B-8CEC-854B2943B606}" dt="2024-08-14T02:15:37.725" v="326" actId="2696"/>
        <pc:sldMkLst>
          <pc:docMk/>
          <pc:sldMk cId="3867139812" sldId="1268"/>
        </pc:sldMkLst>
      </pc:sldChg>
      <pc:sldChg chg="add del">
        <pc:chgData name="Gohil, Vasudev" userId="37215192-344f-43bc-bf78-f2b31a4e7220" providerId="ADAL" clId="{DAA6A8E8-146D-824B-8CEC-854B2943B606}" dt="2024-08-14T03:03:32.638" v="333" actId="2696"/>
        <pc:sldMkLst>
          <pc:docMk/>
          <pc:sldMk cId="904797286" sldId="1269"/>
        </pc:sldMkLst>
      </pc:sldChg>
      <pc:sldChg chg="del">
        <pc:chgData name="Gohil, Vasudev" userId="37215192-344f-43bc-bf78-f2b31a4e7220" providerId="ADAL" clId="{DAA6A8E8-146D-824B-8CEC-854B2943B606}" dt="2024-08-14T02:15:37.725" v="326" actId="2696"/>
        <pc:sldMkLst>
          <pc:docMk/>
          <pc:sldMk cId="2649048869" sldId="1269"/>
        </pc:sldMkLst>
      </pc:sldChg>
      <pc:sldChg chg="del">
        <pc:chgData name="Gohil, Vasudev" userId="37215192-344f-43bc-bf78-f2b31a4e7220" providerId="ADAL" clId="{DAA6A8E8-146D-824B-8CEC-854B2943B606}" dt="2024-08-06T14:21:32.103" v="22" actId="2696"/>
        <pc:sldMkLst>
          <pc:docMk/>
          <pc:sldMk cId="2554181994" sldId="1270"/>
        </pc:sldMkLst>
      </pc:sldChg>
      <pc:sldChg chg="del">
        <pc:chgData name="Gohil, Vasudev" userId="37215192-344f-43bc-bf78-f2b31a4e7220" providerId="ADAL" clId="{DAA6A8E8-146D-824B-8CEC-854B2943B606}" dt="2024-08-06T14:21:32.114" v="23" actId="2696"/>
        <pc:sldMkLst>
          <pc:docMk/>
          <pc:sldMk cId="1445105965" sldId="1272"/>
        </pc:sldMkLst>
      </pc:sldChg>
      <pc:sldChg chg="del">
        <pc:chgData name="Gohil, Vasudev" userId="37215192-344f-43bc-bf78-f2b31a4e7220" providerId="ADAL" clId="{DAA6A8E8-146D-824B-8CEC-854B2943B606}" dt="2024-08-06T14:21:32.318" v="31" actId="2696"/>
        <pc:sldMkLst>
          <pc:docMk/>
          <pc:sldMk cId="2141050362" sldId="1273"/>
        </pc:sldMkLst>
      </pc:sldChg>
      <pc:sldChg chg="del">
        <pc:chgData name="Gohil, Vasudev" userId="37215192-344f-43bc-bf78-f2b31a4e7220" providerId="ADAL" clId="{DAA6A8E8-146D-824B-8CEC-854B2943B606}" dt="2024-08-06T14:21:32.329" v="32" actId="2696"/>
        <pc:sldMkLst>
          <pc:docMk/>
          <pc:sldMk cId="288291860" sldId="1274"/>
        </pc:sldMkLst>
      </pc:sldChg>
      <pc:sldChg chg="del">
        <pc:chgData name="Gohil, Vasudev" userId="37215192-344f-43bc-bf78-f2b31a4e7220" providerId="ADAL" clId="{DAA6A8E8-146D-824B-8CEC-854B2943B606}" dt="2024-08-06T14:21:52.727" v="42" actId="2696"/>
        <pc:sldMkLst>
          <pc:docMk/>
          <pc:sldMk cId="809594481" sldId="1275"/>
        </pc:sldMkLst>
      </pc:sldChg>
      <pc:sldChg chg="delSp del mod delAnim">
        <pc:chgData name="Gohil, Vasudev" userId="37215192-344f-43bc-bf78-f2b31a4e7220" providerId="ADAL" clId="{DAA6A8E8-146D-824B-8CEC-854B2943B606}" dt="2024-08-14T13:23:00.994" v="350" actId="2696"/>
        <pc:sldMkLst>
          <pc:docMk/>
          <pc:sldMk cId="2881177015" sldId="1277"/>
        </pc:sldMkLst>
        <pc:spChg chg="del">
          <ac:chgData name="Gohil, Vasudev" userId="37215192-344f-43bc-bf78-f2b31a4e7220" providerId="ADAL" clId="{DAA6A8E8-146D-824B-8CEC-854B2943B606}" dt="2024-08-14T02:13:00.706" v="321" actId="478"/>
          <ac:spMkLst>
            <pc:docMk/>
            <pc:sldMk cId="2881177015" sldId="1277"/>
            <ac:spMk id="15" creationId="{69E47BF6-DF26-D5CD-DE11-8F426AB26653}"/>
          </ac:spMkLst>
        </pc:spChg>
      </pc:sldChg>
      <pc:sldChg chg="add del">
        <pc:chgData name="Gohil, Vasudev" userId="37215192-344f-43bc-bf78-f2b31a4e7220" providerId="ADAL" clId="{DAA6A8E8-146D-824B-8CEC-854B2943B606}" dt="2024-08-16T18:43:50.064" v="443" actId="2696"/>
        <pc:sldMkLst>
          <pc:docMk/>
          <pc:sldMk cId="3796200215" sldId="1277"/>
        </pc:sldMkLst>
      </pc:sldChg>
      <pc:sldChg chg="modAnim">
        <pc:chgData name="Gohil, Vasudev" userId="37215192-344f-43bc-bf78-f2b31a4e7220" providerId="ADAL" clId="{DAA6A8E8-146D-824B-8CEC-854B2943B606}" dt="2024-08-14T13:23:57.854" v="354"/>
        <pc:sldMkLst>
          <pc:docMk/>
          <pc:sldMk cId="3259112834" sldId="1278"/>
        </pc:sldMkLst>
      </pc:sldChg>
      <pc:sldChg chg="addSp modSp mod modAnim">
        <pc:chgData name="Gohil, Vasudev" userId="37215192-344f-43bc-bf78-f2b31a4e7220" providerId="ADAL" clId="{DAA6A8E8-146D-824B-8CEC-854B2943B606}" dt="2024-08-14T13:22:58.646" v="349"/>
        <pc:sldMkLst>
          <pc:docMk/>
          <pc:sldMk cId="2172700681" sldId="1279"/>
        </pc:sldMkLst>
        <pc:spChg chg="add mod">
          <ac:chgData name="Gohil, Vasudev" userId="37215192-344f-43bc-bf78-f2b31a4e7220" providerId="ADAL" clId="{DAA6A8E8-146D-824B-8CEC-854B2943B606}" dt="2024-08-14T13:22:58.646" v="349"/>
          <ac:spMkLst>
            <pc:docMk/>
            <pc:sldMk cId="2172700681" sldId="1279"/>
            <ac:spMk id="3" creationId="{B4E52446-4BFD-A18B-A621-E6797F861D05}"/>
          </ac:spMkLst>
        </pc:spChg>
        <pc:spChg chg="add mod">
          <ac:chgData name="Gohil, Vasudev" userId="37215192-344f-43bc-bf78-f2b31a4e7220" providerId="ADAL" clId="{DAA6A8E8-146D-824B-8CEC-854B2943B606}" dt="2024-08-14T13:22:58.646" v="349"/>
          <ac:spMkLst>
            <pc:docMk/>
            <pc:sldMk cId="2172700681" sldId="1279"/>
            <ac:spMk id="5" creationId="{DEBF2D71-6B1D-889C-E3BC-792D2DAE3EFA}"/>
          </ac:spMkLst>
        </pc:spChg>
        <pc:graphicFrameChg chg="modGraphic">
          <ac:chgData name="Gohil, Vasudev" userId="37215192-344f-43bc-bf78-f2b31a4e7220" providerId="ADAL" clId="{DAA6A8E8-146D-824B-8CEC-854B2943B606}" dt="2024-08-06T14:28:06.136" v="295" actId="20577"/>
          <ac:graphicFrameMkLst>
            <pc:docMk/>
            <pc:sldMk cId="2172700681" sldId="1279"/>
            <ac:graphicFrameMk id="4" creationId="{E6BAD64F-9805-8C16-9F8B-978F7711E0C3}"/>
          </ac:graphicFrameMkLst>
        </pc:graphicFrameChg>
      </pc:sldChg>
      <pc:sldChg chg="modSp mod">
        <pc:chgData name="Gohil, Vasudev" userId="37215192-344f-43bc-bf78-f2b31a4e7220" providerId="ADAL" clId="{DAA6A8E8-146D-824B-8CEC-854B2943B606}" dt="2024-08-14T14:32:55.956" v="416" actId="20577"/>
        <pc:sldMkLst>
          <pc:docMk/>
          <pc:sldMk cId="1089222168" sldId="1281"/>
        </pc:sldMkLst>
        <pc:spChg chg="mod">
          <ac:chgData name="Gohil, Vasudev" userId="37215192-344f-43bc-bf78-f2b31a4e7220" providerId="ADAL" clId="{DAA6A8E8-146D-824B-8CEC-854B2943B606}" dt="2024-08-14T14:32:55.956" v="416" actId="20577"/>
          <ac:spMkLst>
            <pc:docMk/>
            <pc:sldMk cId="1089222168" sldId="1281"/>
            <ac:spMk id="13" creationId="{E3B193C1-EC24-5445-8070-A38EEEC4D954}"/>
          </ac:spMkLst>
        </pc:spChg>
      </pc:sldChg>
      <pc:sldChg chg="del">
        <pc:chgData name="Gohil, Vasudev" userId="37215192-344f-43bc-bf78-f2b31a4e7220" providerId="ADAL" clId="{DAA6A8E8-146D-824B-8CEC-854B2943B606}" dt="2024-08-06T14:21:32.446" v="39" actId="2696"/>
        <pc:sldMkLst>
          <pc:docMk/>
          <pc:sldMk cId="2494609371" sldId="1290"/>
        </pc:sldMkLst>
      </pc:sldChg>
      <pc:sldChg chg="del">
        <pc:chgData name="Gohil, Vasudev" userId="37215192-344f-43bc-bf78-f2b31a4e7220" providerId="ADAL" clId="{DAA6A8E8-146D-824B-8CEC-854B2943B606}" dt="2024-08-06T14:21:09.960" v="3" actId="2696"/>
        <pc:sldMkLst>
          <pc:docMk/>
          <pc:sldMk cId="3079600888" sldId="1291"/>
        </pc:sldMkLst>
      </pc:sldChg>
      <pc:sldChg chg="del">
        <pc:chgData name="Gohil, Vasudev" userId="37215192-344f-43bc-bf78-f2b31a4e7220" providerId="ADAL" clId="{DAA6A8E8-146D-824B-8CEC-854B2943B606}" dt="2024-08-06T14:21:32.425" v="38" actId="2696"/>
        <pc:sldMkLst>
          <pc:docMk/>
          <pc:sldMk cId="3124168766" sldId="1292"/>
        </pc:sldMkLst>
      </pc:sldChg>
      <pc:sldChg chg="del">
        <pc:chgData name="Gohil, Vasudev" userId="37215192-344f-43bc-bf78-f2b31a4e7220" providerId="ADAL" clId="{DAA6A8E8-146D-824B-8CEC-854B2943B606}" dt="2024-08-06T14:27:40.864" v="271" actId="2696"/>
        <pc:sldMkLst>
          <pc:docMk/>
          <pc:sldMk cId="989681460" sldId="1293"/>
        </pc:sldMkLst>
      </pc:sldChg>
      <pc:sldChg chg="del">
        <pc:chgData name="Gohil, Vasudev" userId="37215192-344f-43bc-bf78-f2b31a4e7220" providerId="ADAL" clId="{DAA6A8E8-146D-824B-8CEC-854B2943B606}" dt="2024-08-06T14:28:17.255" v="297" actId="2696"/>
        <pc:sldMkLst>
          <pc:docMk/>
          <pc:sldMk cId="793420824" sldId="1294"/>
        </pc:sldMkLst>
      </pc:sldChg>
      <pc:sldChg chg="modSp mod">
        <pc:chgData name="Gohil, Vasudev" userId="37215192-344f-43bc-bf78-f2b31a4e7220" providerId="ADAL" clId="{DAA6A8E8-146D-824B-8CEC-854B2943B606}" dt="2024-08-06T14:28:13.568" v="296" actId="20577"/>
        <pc:sldMkLst>
          <pc:docMk/>
          <pc:sldMk cId="1789111809" sldId="1295"/>
        </pc:sldMkLst>
        <pc:spChg chg="mod">
          <ac:chgData name="Gohil, Vasudev" userId="37215192-344f-43bc-bf78-f2b31a4e7220" providerId="ADAL" clId="{DAA6A8E8-146D-824B-8CEC-854B2943B606}" dt="2024-08-06T14:28:13.568" v="296" actId="20577"/>
          <ac:spMkLst>
            <pc:docMk/>
            <pc:sldMk cId="1789111809" sldId="1295"/>
            <ac:spMk id="3" creationId="{CAFC6342-2048-E400-31BF-9724C946DD63}"/>
          </ac:spMkLst>
        </pc:spChg>
      </pc:sldChg>
      <pc:sldChg chg="add del">
        <pc:chgData name="Gohil, Vasudev" userId="37215192-344f-43bc-bf78-f2b31a4e7220" providerId="ADAL" clId="{DAA6A8E8-146D-824B-8CEC-854B2943B606}" dt="2024-08-16T18:43:50.047" v="442" actId="2696"/>
        <pc:sldMkLst>
          <pc:docMk/>
          <pc:sldMk cId="248971785" sldId="1296"/>
        </pc:sldMkLst>
      </pc:sldChg>
      <pc:sldChg chg="add del">
        <pc:chgData name="Gohil, Vasudev" userId="37215192-344f-43bc-bf78-f2b31a4e7220" providerId="ADAL" clId="{DAA6A8E8-146D-824B-8CEC-854B2943B606}" dt="2024-08-14T14:59:21.334" v="439" actId="2696"/>
        <pc:sldMkLst>
          <pc:docMk/>
          <pc:sldMk cId="2458716416" sldId="1296"/>
        </pc:sldMkLst>
      </pc:sldChg>
      <pc:sldChg chg="del">
        <pc:chgData name="Gohil, Vasudev" userId="37215192-344f-43bc-bf78-f2b31a4e7220" providerId="ADAL" clId="{DAA6A8E8-146D-824B-8CEC-854B2943B606}" dt="2024-08-06T14:21:52.716" v="41" actId="2696"/>
        <pc:sldMkLst>
          <pc:docMk/>
          <pc:sldMk cId="2510833461" sldId="1296"/>
        </pc:sldMkLst>
      </pc:sldChg>
      <pc:sldChg chg="modSp new del mod">
        <pc:chgData name="Gohil, Vasudev" userId="37215192-344f-43bc-bf78-f2b31a4e7220" providerId="ADAL" clId="{DAA6A8E8-146D-824B-8CEC-854B2943B606}" dt="2024-08-14T02:27:50.941" v="330" actId="2696"/>
        <pc:sldMkLst>
          <pc:docMk/>
          <pc:sldMk cId="3218108589" sldId="1296"/>
        </pc:sldMkLst>
        <pc:spChg chg="mod">
          <ac:chgData name="Gohil, Vasudev" userId="37215192-344f-43bc-bf78-f2b31a4e7220" providerId="ADAL" clId="{DAA6A8E8-146D-824B-8CEC-854B2943B606}" dt="2024-08-06T15:04:10.817" v="320" actId="5793"/>
          <ac:spMkLst>
            <pc:docMk/>
            <pc:sldMk cId="3218108589" sldId="1296"/>
            <ac:spMk id="2" creationId="{DCF38BAD-430A-295A-A3BC-A6B30F0631E6}"/>
          </ac:spMkLst>
        </pc:spChg>
      </pc:sldChg>
      <pc:sldMasterChg chg="modSldLayout">
        <pc:chgData name="Gohil, Vasudev" userId="37215192-344f-43bc-bf78-f2b31a4e7220" providerId="ADAL" clId="{DAA6A8E8-146D-824B-8CEC-854B2943B606}" dt="2024-08-14T14:32:47.759" v="414" actId="20577"/>
        <pc:sldMasterMkLst>
          <pc:docMk/>
          <pc:sldMasterMk cId="3563086784" sldId="2147483684"/>
        </pc:sldMasterMkLst>
        <pc:sldLayoutChg chg="modSp mod">
          <pc:chgData name="Gohil, Vasudev" userId="37215192-344f-43bc-bf78-f2b31a4e7220" providerId="ADAL" clId="{DAA6A8E8-146D-824B-8CEC-854B2943B606}" dt="2024-08-14T14:32:47.759" v="414" actId="20577"/>
          <pc:sldLayoutMkLst>
            <pc:docMk/>
            <pc:sldMasterMk cId="3563086784" sldId="2147483684"/>
            <pc:sldLayoutMk cId="1119990503" sldId="2147483686"/>
          </pc:sldLayoutMkLst>
          <pc:spChg chg="mod">
            <ac:chgData name="Gohil, Vasudev" userId="37215192-344f-43bc-bf78-f2b31a4e7220" providerId="ADAL" clId="{DAA6A8E8-146D-824B-8CEC-854B2943B606}" dt="2024-08-14T14:32:47.759" v="414" actId="20577"/>
            <ac:spMkLst>
              <pc:docMk/>
              <pc:sldMasterMk cId="3563086784" sldId="2147483684"/>
              <pc:sldLayoutMk cId="1119990503" sldId="2147483686"/>
              <ac:spMk id="9" creationId="{00000000-0000-0000-0000-000000000000}"/>
            </ac:spMkLst>
          </pc:spChg>
        </pc:sldLayoutChg>
      </pc:sldMasterChg>
    </pc:docChg>
  </pc:docChgLst>
  <pc:docChgLst>
    <pc:chgData name="Gohil, Vasudev" userId="37215192-344f-43bc-bf78-f2b31a4e7220" providerId="ADAL" clId="{1151DD73-08AF-5E4E-9EA9-E044CE19163A}"/>
    <pc:docChg chg="undo redo custSel addSld delSld modSld sldOrd modMainMaster modSection">
      <pc:chgData name="Gohil, Vasudev" userId="37215192-344f-43bc-bf78-f2b31a4e7220" providerId="ADAL" clId="{1151DD73-08AF-5E4E-9EA9-E044CE19163A}" dt="2023-11-15T16:47:32.870" v="7078" actId="1038"/>
      <pc:docMkLst>
        <pc:docMk/>
      </pc:docMkLst>
      <pc:sldChg chg="modSp add del">
        <pc:chgData name="Gohil, Vasudev" userId="37215192-344f-43bc-bf78-f2b31a4e7220" providerId="ADAL" clId="{1151DD73-08AF-5E4E-9EA9-E044CE19163A}" dt="2023-11-12T10:55:38.347" v="1597"/>
        <pc:sldMkLst>
          <pc:docMk/>
          <pc:sldMk cId="224216908" sldId="343"/>
        </pc:sldMkLst>
        <pc:spChg chg="mod">
          <ac:chgData name="Gohil, Vasudev" userId="37215192-344f-43bc-bf78-f2b31a4e7220" providerId="ADAL" clId="{1151DD73-08AF-5E4E-9EA9-E044CE19163A}" dt="2023-11-12T10:55:31.707" v="1594"/>
          <ac:spMkLst>
            <pc:docMk/>
            <pc:sldMk cId="224216908" sldId="343"/>
            <ac:spMk id="3" creationId="{59133D2F-AC55-191E-BC88-E6E9CEAE9F18}"/>
          </ac:spMkLst>
        </pc:spChg>
      </pc:sldChg>
      <pc:sldChg chg="add">
        <pc:chgData name="Gohil, Vasudev" userId="37215192-344f-43bc-bf78-f2b31a4e7220" providerId="ADAL" clId="{1151DD73-08AF-5E4E-9EA9-E044CE19163A}" dt="2023-11-12T05:49:23.891" v="1445"/>
        <pc:sldMkLst>
          <pc:docMk/>
          <pc:sldMk cId="217280084" sldId="651"/>
        </pc:sldMkLst>
      </pc:sldChg>
      <pc:sldChg chg="del">
        <pc:chgData name="Gohil, Vasudev" userId="37215192-344f-43bc-bf78-f2b31a4e7220" providerId="ADAL" clId="{1151DD73-08AF-5E4E-9EA9-E044CE19163A}" dt="2023-11-12T05:49:18.161" v="1444" actId="2696"/>
        <pc:sldMkLst>
          <pc:docMk/>
          <pc:sldMk cId="3238365410" sldId="651"/>
        </pc:sldMkLst>
      </pc:sldChg>
      <pc:sldChg chg="del">
        <pc:chgData name="Gohil, Vasudev" userId="37215192-344f-43bc-bf78-f2b31a4e7220" providerId="ADAL" clId="{1151DD73-08AF-5E4E-9EA9-E044CE19163A}" dt="2023-11-12T05:48:50.651" v="1442" actId="2696"/>
        <pc:sldMkLst>
          <pc:docMk/>
          <pc:sldMk cId="2299656357" sldId="654"/>
        </pc:sldMkLst>
      </pc:sldChg>
      <pc:sldChg chg="add">
        <pc:chgData name="Gohil, Vasudev" userId="37215192-344f-43bc-bf78-f2b31a4e7220" providerId="ADAL" clId="{1151DD73-08AF-5E4E-9EA9-E044CE19163A}" dt="2023-11-12T05:48:55.325" v="1443"/>
        <pc:sldMkLst>
          <pc:docMk/>
          <pc:sldMk cId="3107021189" sldId="654"/>
        </pc:sldMkLst>
      </pc:sldChg>
      <pc:sldChg chg="delSp modSp mod delAnim modAnim">
        <pc:chgData name="Gohil, Vasudev" userId="37215192-344f-43bc-bf78-f2b31a4e7220" providerId="ADAL" clId="{1151DD73-08AF-5E4E-9EA9-E044CE19163A}" dt="2023-11-15T05:42:56.741" v="6653" actId="20577"/>
        <pc:sldMkLst>
          <pc:docMk/>
          <pc:sldMk cId="249597122" sldId="711"/>
        </pc:sldMkLst>
        <pc:spChg chg="mod">
          <ac:chgData name="Gohil, Vasudev" userId="37215192-344f-43bc-bf78-f2b31a4e7220" providerId="ADAL" clId="{1151DD73-08AF-5E4E-9EA9-E044CE19163A}" dt="2023-11-13T03:52:19.218" v="5016" actId="20577"/>
          <ac:spMkLst>
            <pc:docMk/>
            <pc:sldMk cId="249597122" sldId="711"/>
            <ac:spMk id="6" creationId="{5C2C8697-DB4A-ED31-5B13-03131F63C7F6}"/>
          </ac:spMkLst>
        </pc:spChg>
        <pc:spChg chg="mod">
          <ac:chgData name="Gohil, Vasudev" userId="37215192-344f-43bc-bf78-f2b31a4e7220" providerId="ADAL" clId="{1151DD73-08AF-5E4E-9EA9-E044CE19163A}" dt="2023-11-15T05:42:56.741" v="6653" actId="20577"/>
          <ac:spMkLst>
            <pc:docMk/>
            <pc:sldMk cId="249597122" sldId="711"/>
            <ac:spMk id="7" creationId="{5C62D40A-BFE9-17D4-BFC3-A8AC4ADCEBB8}"/>
          </ac:spMkLst>
        </pc:spChg>
        <pc:picChg chg="mod">
          <ac:chgData name="Gohil, Vasudev" userId="37215192-344f-43bc-bf78-f2b31a4e7220" providerId="ADAL" clId="{1151DD73-08AF-5E4E-9EA9-E044CE19163A}" dt="2023-11-15T05:42:33.420" v="6650" actId="1076"/>
          <ac:picMkLst>
            <pc:docMk/>
            <pc:sldMk cId="249597122" sldId="711"/>
            <ac:picMk id="33" creationId="{0BAD0FC6-2001-567E-32D9-275A7853BAB1}"/>
          </ac:picMkLst>
        </pc:picChg>
        <pc:picChg chg="del">
          <ac:chgData name="Gohil, Vasudev" userId="37215192-344f-43bc-bf78-f2b31a4e7220" providerId="ADAL" clId="{1151DD73-08AF-5E4E-9EA9-E044CE19163A}" dt="2023-11-15T05:42:25.381" v="6649" actId="478"/>
          <ac:picMkLst>
            <pc:docMk/>
            <pc:sldMk cId="249597122" sldId="711"/>
            <ac:picMk id="41" creationId="{59CA6071-2D20-922B-308A-A5A33192BCBB}"/>
          </ac:picMkLst>
        </pc:picChg>
        <pc:picChg chg="del">
          <ac:chgData name="Gohil, Vasudev" userId="37215192-344f-43bc-bf78-f2b31a4e7220" providerId="ADAL" clId="{1151DD73-08AF-5E4E-9EA9-E044CE19163A}" dt="2023-11-15T05:41:52.271" v="6641" actId="478"/>
          <ac:picMkLst>
            <pc:docMk/>
            <pc:sldMk cId="249597122" sldId="711"/>
            <ac:picMk id="43" creationId="{79A27F27-84EE-70CC-7CBC-7188C4A2991F}"/>
          </ac:picMkLst>
        </pc:picChg>
      </pc:sldChg>
      <pc:sldChg chg="del mod modShow">
        <pc:chgData name="Gohil, Vasudev" userId="37215192-344f-43bc-bf78-f2b31a4e7220" providerId="ADAL" clId="{1151DD73-08AF-5E4E-9EA9-E044CE19163A}" dt="2023-11-12T09:46:35.573" v="1550" actId="2696"/>
        <pc:sldMkLst>
          <pc:docMk/>
          <pc:sldMk cId="810612993" sldId="784"/>
        </pc:sldMkLst>
      </pc:sldChg>
      <pc:sldChg chg="add mod modShow">
        <pc:chgData name="Gohil, Vasudev" userId="37215192-344f-43bc-bf78-f2b31a4e7220" providerId="ADAL" clId="{1151DD73-08AF-5E4E-9EA9-E044CE19163A}" dt="2023-11-14T17:51:53.008" v="6338" actId="729"/>
        <pc:sldMkLst>
          <pc:docMk/>
          <pc:sldMk cId="2870794651" sldId="784"/>
        </pc:sldMkLst>
      </pc:sldChg>
      <pc:sldChg chg="modSp mod">
        <pc:chgData name="Gohil, Vasudev" userId="37215192-344f-43bc-bf78-f2b31a4e7220" providerId="ADAL" clId="{1151DD73-08AF-5E4E-9EA9-E044CE19163A}" dt="2023-11-12T13:37:58.330" v="3784" actId="20577"/>
        <pc:sldMkLst>
          <pc:docMk/>
          <pc:sldMk cId="1876324912" sldId="854"/>
        </pc:sldMkLst>
        <pc:spChg chg="mod">
          <ac:chgData name="Gohil, Vasudev" userId="37215192-344f-43bc-bf78-f2b31a4e7220" providerId="ADAL" clId="{1151DD73-08AF-5E4E-9EA9-E044CE19163A}" dt="2023-11-12T13:37:58.330" v="3784" actId="20577"/>
          <ac:spMkLst>
            <pc:docMk/>
            <pc:sldMk cId="1876324912" sldId="854"/>
            <ac:spMk id="3" creationId="{00000000-0000-0000-0000-000000000000}"/>
          </ac:spMkLst>
        </pc:spChg>
      </pc:sldChg>
      <pc:sldChg chg="add">
        <pc:chgData name="Gohil, Vasudev" userId="37215192-344f-43bc-bf78-f2b31a4e7220" providerId="ADAL" clId="{1151DD73-08AF-5E4E-9EA9-E044CE19163A}" dt="2023-11-15T05:41:06.897" v="6639"/>
        <pc:sldMkLst>
          <pc:docMk/>
          <pc:sldMk cId="1062202111" sldId="948"/>
        </pc:sldMkLst>
      </pc:sldChg>
      <pc:sldChg chg="del">
        <pc:chgData name="Gohil, Vasudev" userId="37215192-344f-43bc-bf78-f2b31a4e7220" providerId="ADAL" clId="{1151DD73-08AF-5E4E-9EA9-E044CE19163A}" dt="2023-11-15T05:40:59.620" v="6638" actId="2696"/>
        <pc:sldMkLst>
          <pc:docMk/>
          <pc:sldMk cId="2657807214" sldId="948"/>
        </pc:sldMkLst>
      </pc:sldChg>
      <pc:sldChg chg="add mod modShow">
        <pc:chgData name="Gohil, Vasudev" userId="37215192-344f-43bc-bf78-f2b31a4e7220" providerId="ADAL" clId="{1151DD73-08AF-5E4E-9EA9-E044CE19163A}" dt="2023-11-14T17:51:48.767" v="6337" actId="729"/>
        <pc:sldMkLst>
          <pc:docMk/>
          <pc:sldMk cId="152765717" sldId="949"/>
        </pc:sldMkLst>
      </pc:sldChg>
      <pc:sldChg chg="del mod modShow">
        <pc:chgData name="Gohil, Vasudev" userId="37215192-344f-43bc-bf78-f2b31a4e7220" providerId="ADAL" clId="{1151DD73-08AF-5E4E-9EA9-E044CE19163A}" dt="2023-11-12T09:46:09.477" v="1548" actId="2696"/>
        <pc:sldMkLst>
          <pc:docMk/>
          <pc:sldMk cId="1582385585" sldId="949"/>
        </pc:sldMkLst>
      </pc:sldChg>
      <pc:sldChg chg="add">
        <pc:chgData name="Gohil, Vasudev" userId="37215192-344f-43bc-bf78-f2b31a4e7220" providerId="ADAL" clId="{1151DD73-08AF-5E4E-9EA9-E044CE19163A}" dt="2023-11-14T03:35:26.108" v="5543"/>
        <pc:sldMkLst>
          <pc:docMk/>
          <pc:sldMk cId="373504144" sldId="953"/>
        </pc:sldMkLst>
      </pc:sldChg>
      <pc:sldChg chg="del">
        <pc:chgData name="Gohil, Vasudev" userId="37215192-344f-43bc-bf78-f2b31a4e7220" providerId="ADAL" clId="{1151DD73-08AF-5E4E-9EA9-E044CE19163A}" dt="2023-11-14T03:35:13.548" v="5542" actId="2696"/>
        <pc:sldMkLst>
          <pc:docMk/>
          <pc:sldMk cId="3337717809" sldId="953"/>
        </pc:sldMkLst>
      </pc:sldChg>
      <pc:sldChg chg="modSp mod">
        <pc:chgData name="Gohil, Vasudev" userId="37215192-344f-43bc-bf78-f2b31a4e7220" providerId="ADAL" clId="{1151DD73-08AF-5E4E-9EA9-E044CE19163A}" dt="2023-11-11T10:31:14.101" v="5" actId="20577"/>
        <pc:sldMkLst>
          <pc:docMk/>
          <pc:sldMk cId="245023267" sldId="954"/>
        </pc:sldMkLst>
        <pc:spChg chg="mod">
          <ac:chgData name="Gohil, Vasudev" userId="37215192-344f-43bc-bf78-f2b31a4e7220" providerId="ADAL" clId="{1151DD73-08AF-5E4E-9EA9-E044CE19163A}" dt="2023-11-11T10:31:14.101" v="5" actId="20577"/>
          <ac:spMkLst>
            <pc:docMk/>
            <pc:sldMk cId="245023267" sldId="954"/>
            <ac:spMk id="2" creationId="{093ACF11-E16C-E583-101E-29A98832B06F}"/>
          </ac:spMkLst>
        </pc:spChg>
      </pc:sldChg>
      <pc:sldChg chg="modSp mod modAnim">
        <pc:chgData name="Gohil, Vasudev" userId="37215192-344f-43bc-bf78-f2b31a4e7220" providerId="ADAL" clId="{1151DD73-08AF-5E4E-9EA9-E044CE19163A}" dt="2023-11-13T03:57:32.541" v="5170"/>
        <pc:sldMkLst>
          <pc:docMk/>
          <pc:sldMk cId="3586340954" sldId="955"/>
        </pc:sldMkLst>
        <pc:spChg chg="mod">
          <ac:chgData name="Gohil, Vasudev" userId="37215192-344f-43bc-bf78-f2b31a4e7220" providerId="ADAL" clId="{1151DD73-08AF-5E4E-9EA9-E044CE19163A}" dt="2023-11-11T10:31:19.658" v="8" actId="20577"/>
          <ac:spMkLst>
            <pc:docMk/>
            <pc:sldMk cId="3586340954" sldId="955"/>
            <ac:spMk id="2" creationId="{92E6156E-1540-E759-2E48-0A7462B35C51}"/>
          </ac:spMkLst>
        </pc:spChg>
      </pc:sldChg>
      <pc:sldChg chg="modSp mod modAnim">
        <pc:chgData name="Gohil, Vasudev" userId="37215192-344f-43bc-bf78-f2b31a4e7220" providerId="ADAL" clId="{1151DD73-08AF-5E4E-9EA9-E044CE19163A}" dt="2023-11-13T03:58:48.189" v="5173"/>
        <pc:sldMkLst>
          <pc:docMk/>
          <pc:sldMk cId="4031562965" sldId="957"/>
        </pc:sldMkLst>
        <pc:spChg chg="mod">
          <ac:chgData name="Gohil, Vasudev" userId="37215192-344f-43bc-bf78-f2b31a4e7220" providerId="ADAL" clId="{1151DD73-08AF-5E4E-9EA9-E044CE19163A}" dt="2023-11-11T10:31:39.314" v="21" actId="20577"/>
          <ac:spMkLst>
            <pc:docMk/>
            <pc:sldMk cId="4031562965" sldId="957"/>
            <ac:spMk id="2" creationId="{7CC62011-18B4-1998-05C7-CD06F1014181}"/>
          </ac:spMkLst>
        </pc:spChg>
        <pc:spChg chg="mod">
          <ac:chgData name="Gohil, Vasudev" userId="37215192-344f-43bc-bf78-f2b31a4e7220" providerId="ADAL" clId="{1151DD73-08AF-5E4E-9EA9-E044CE19163A}" dt="2023-11-11T10:32:00.564" v="32" actId="1076"/>
          <ac:spMkLst>
            <pc:docMk/>
            <pc:sldMk cId="4031562965" sldId="957"/>
            <ac:spMk id="6" creationId="{25E1B29D-8E5D-B0B9-7514-13F57B9DAD43}"/>
          </ac:spMkLst>
        </pc:spChg>
      </pc:sldChg>
      <pc:sldChg chg="add mod modShow">
        <pc:chgData name="Gohil, Vasudev" userId="37215192-344f-43bc-bf78-f2b31a4e7220" providerId="ADAL" clId="{1151DD73-08AF-5E4E-9EA9-E044CE19163A}" dt="2023-11-14T17:51:56.634" v="6339" actId="729"/>
        <pc:sldMkLst>
          <pc:docMk/>
          <pc:sldMk cId="788811284" sldId="958"/>
        </pc:sldMkLst>
      </pc:sldChg>
      <pc:sldChg chg="modSp del mod ord modShow">
        <pc:chgData name="Gohil, Vasudev" userId="37215192-344f-43bc-bf78-f2b31a4e7220" providerId="ADAL" clId="{1151DD73-08AF-5E4E-9EA9-E044CE19163A}" dt="2023-11-12T09:46:47.510" v="1552" actId="2696"/>
        <pc:sldMkLst>
          <pc:docMk/>
          <pc:sldMk cId="2784630984" sldId="958"/>
        </pc:sldMkLst>
        <pc:spChg chg="mod">
          <ac:chgData name="Gohil, Vasudev" userId="37215192-344f-43bc-bf78-f2b31a4e7220" providerId="ADAL" clId="{1151DD73-08AF-5E4E-9EA9-E044CE19163A}" dt="2023-11-11T10:31:44.920" v="24" actId="20577"/>
          <ac:spMkLst>
            <pc:docMk/>
            <pc:sldMk cId="2784630984" sldId="958"/>
            <ac:spMk id="2" creationId="{40ABC06C-3BA2-CACC-DD26-F63BD5F751AA}"/>
          </ac:spMkLst>
        </pc:spChg>
        <pc:spChg chg="mod">
          <ac:chgData name="Gohil, Vasudev" userId="37215192-344f-43bc-bf78-f2b31a4e7220" providerId="ADAL" clId="{1151DD73-08AF-5E4E-9EA9-E044CE19163A}" dt="2023-11-11T10:32:11.970" v="34" actId="1076"/>
          <ac:spMkLst>
            <pc:docMk/>
            <pc:sldMk cId="2784630984" sldId="958"/>
            <ac:spMk id="6" creationId="{70404082-02A9-8A22-B309-59A75415F0AA}"/>
          </ac:spMkLst>
        </pc:spChg>
      </pc:sldChg>
      <pc:sldChg chg="modSp mod">
        <pc:chgData name="Gohil, Vasudev" userId="37215192-344f-43bc-bf78-f2b31a4e7220" providerId="ADAL" clId="{1151DD73-08AF-5E4E-9EA9-E044CE19163A}" dt="2023-11-11T10:31:30.809" v="15" actId="20577"/>
        <pc:sldMkLst>
          <pc:docMk/>
          <pc:sldMk cId="2397284068" sldId="961"/>
        </pc:sldMkLst>
        <pc:spChg chg="mod">
          <ac:chgData name="Gohil, Vasudev" userId="37215192-344f-43bc-bf78-f2b31a4e7220" providerId="ADAL" clId="{1151DD73-08AF-5E4E-9EA9-E044CE19163A}" dt="2023-11-11T10:31:30.809" v="15" actId="20577"/>
          <ac:spMkLst>
            <pc:docMk/>
            <pc:sldMk cId="2397284068" sldId="961"/>
            <ac:spMk id="2" creationId="{92E6156E-1540-E759-2E48-0A7462B35C51}"/>
          </ac:spMkLst>
        </pc:spChg>
      </pc:sldChg>
      <pc:sldChg chg="delSp modSp mod delAnim">
        <pc:chgData name="Gohil, Vasudev" userId="37215192-344f-43bc-bf78-f2b31a4e7220" providerId="ADAL" clId="{1151DD73-08AF-5E4E-9EA9-E044CE19163A}" dt="2023-11-15T05:47:19.657" v="6659" actId="478"/>
        <pc:sldMkLst>
          <pc:docMk/>
          <pc:sldMk cId="428596943" sldId="962"/>
        </pc:sldMkLst>
        <pc:spChg chg="mod">
          <ac:chgData name="Gohil, Vasudev" userId="37215192-344f-43bc-bf78-f2b31a4e7220" providerId="ADAL" clId="{1151DD73-08AF-5E4E-9EA9-E044CE19163A}" dt="2023-11-11T10:31:34.666" v="18" actId="20577"/>
          <ac:spMkLst>
            <pc:docMk/>
            <pc:sldMk cId="428596943" sldId="962"/>
            <ac:spMk id="2" creationId="{92E6156E-1540-E759-2E48-0A7462B35C51}"/>
          </ac:spMkLst>
        </pc:spChg>
        <pc:spChg chg="del">
          <ac:chgData name="Gohil, Vasudev" userId="37215192-344f-43bc-bf78-f2b31a4e7220" providerId="ADAL" clId="{1151DD73-08AF-5E4E-9EA9-E044CE19163A}" dt="2023-11-15T05:47:19.657" v="6659" actId="478"/>
          <ac:spMkLst>
            <pc:docMk/>
            <pc:sldMk cId="428596943" sldId="962"/>
            <ac:spMk id="31" creationId="{679CF207-8CB4-F2D9-B002-8EC43B7E2932}"/>
          </ac:spMkLst>
        </pc:spChg>
        <pc:graphicFrameChg chg="del">
          <ac:chgData name="Gohil, Vasudev" userId="37215192-344f-43bc-bf78-f2b31a4e7220" providerId="ADAL" clId="{1151DD73-08AF-5E4E-9EA9-E044CE19163A}" dt="2023-11-15T05:47:17.915" v="6658" actId="478"/>
          <ac:graphicFrameMkLst>
            <pc:docMk/>
            <pc:sldMk cId="428596943" sldId="962"/>
            <ac:graphicFrameMk id="30" creationId="{1EAC0E8A-6067-2F13-12F7-0CD592F0714A}"/>
          </ac:graphicFrameMkLst>
        </pc:graphicFrameChg>
        <pc:picChg chg="del">
          <ac:chgData name="Gohil, Vasudev" userId="37215192-344f-43bc-bf78-f2b31a4e7220" providerId="ADAL" clId="{1151DD73-08AF-5E4E-9EA9-E044CE19163A}" dt="2023-11-15T05:47:15.628" v="6657" actId="478"/>
          <ac:picMkLst>
            <pc:docMk/>
            <pc:sldMk cId="428596943" sldId="962"/>
            <ac:picMk id="32" creationId="{AD6D405E-633B-9643-5C90-82B6A4614E1A}"/>
          </ac:picMkLst>
        </pc:picChg>
      </pc:sldChg>
      <pc:sldChg chg="modAnim">
        <pc:chgData name="Gohil, Vasudev" userId="37215192-344f-43bc-bf78-f2b31a4e7220" providerId="ADAL" clId="{1151DD73-08AF-5E4E-9EA9-E044CE19163A}" dt="2023-11-12T06:04:37.646" v="1498"/>
        <pc:sldMkLst>
          <pc:docMk/>
          <pc:sldMk cId="1020430797" sldId="966"/>
        </pc:sldMkLst>
      </pc:sldChg>
      <pc:sldChg chg="add">
        <pc:chgData name="Gohil, Vasudev" userId="37215192-344f-43bc-bf78-f2b31a4e7220" providerId="ADAL" clId="{1151DD73-08AF-5E4E-9EA9-E044CE19163A}" dt="2023-11-14T02:36:07.211" v="5411"/>
        <pc:sldMkLst>
          <pc:docMk/>
          <pc:sldMk cId="467132448" sldId="968"/>
        </pc:sldMkLst>
      </pc:sldChg>
      <pc:sldChg chg="del mod modShow">
        <pc:chgData name="Gohil, Vasudev" userId="37215192-344f-43bc-bf78-f2b31a4e7220" providerId="ADAL" clId="{1151DD73-08AF-5E4E-9EA9-E044CE19163A}" dt="2023-11-14T02:35:55.940" v="5410" actId="2696"/>
        <pc:sldMkLst>
          <pc:docMk/>
          <pc:sldMk cId="2610330044" sldId="968"/>
        </pc:sldMkLst>
      </pc:sldChg>
      <pc:sldChg chg="modAnim">
        <pc:chgData name="Gohil, Vasudev" userId="37215192-344f-43bc-bf78-f2b31a4e7220" providerId="ADAL" clId="{1151DD73-08AF-5E4E-9EA9-E044CE19163A}" dt="2023-11-13T04:00:23.338" v="5179"/>
        <pc:sldMkLst>
          <pc:docMk/>
          <pc:sldMk cId="499029531" sldId="969"/>
        </pc:sldMkLst>
      </pc:sldChg>
      <pc:sldChg chg="modSp">
        <pc:chgData name="Gohil, Vasudev" userId="37215192-344f-43bc-bf78-f2b31a4e7220" providerId="ADAL" clId="{1151DD73-08AF-5E4E-9EA9-E044CE19163A}" dt="2023-11-15T13:11:29.970" v="7025" actId="20577"/>
        <pc:sldMkLst>
          <pc:docMk/>
          <pc:sldMk cId="2920739146" sldId="970"/>
        </pc:sldMkLst>
        <pc:spChg chg="mod">
          <ac:chgData name="Gohil, Vasudev" userId="37215192-344f-43bc-bf78-f2b31a4e7220" providerId="ADAL" clId="{1151DD73-08AF-5E4E-9EA9-E044CE19163A}" dt="2023-11-15T13:11:29.970" v="7025" actId="20577"/>
          <ac:spMkLst>
            <pc:docMk/>
            <pc:sldMk cId="2920739146" sldId="970"/>
            <ac:spMk id="23" creationId="{1B079866-D6FF-3B65-0221-968054719ADE}"/>
          </ac:spMkLst>
        </pc:spChg>
      </pc:sldChg>
      <pc:sldChg chg="add">
        <pc:chgData name="Gohil, Vasudev" userId="37215192-344f-43bc-bf78-f2b31a4e7220" providerId="ADAL" clId="{1151DD73-08AF-5E4E-9EA9-E044CE19163A}" dt="2023-11-13T04:18:53.641" v="5377"/>
        <pc:sldMkLst>
          <pc:docMk/>
          <pc:sldMk cId="2559459241" sldId="975"/>
        </pc:sldMkLst>
      </pc:sldChg>
      <pc:sldChg chg="del">
        <pc:chgData name="Gohil, Vasudev" userId="37215192-344f-43bc-bf78-f2b31a4e7220" providerId="ADAL" clId="{1151DD73-08AF-5E4E-9EA9-E044CE19163A}" dt="2023-11-13T04:18:46.223" v="5376" actId="2696"/>
        <pc:sldMkLst>
          <pc:docMk/>
          <pc:sldMk cId="3613303403" sldId="975"/>
        </pc:sldMkLst>
      </pc:sldChg>
      <pc:sldChg chg="del">
        <pc:chgData name="Gohil, Vasudev" userId="37215192-344f-43bc-bf78-f2b31a4e7220" providerId="ADAL" clId="{1151DD73-08AF-5E4E-9EA9-E044CE19163A}" dt="2023-11-13T04:18:31.072" v="5374" actId="2696"/>
        <pc:sldMkLst>
          <pc:docMk/>
          <pc:sldMk cId="845771722" sldId="976"/>
        </pc:sldMkLst>
      </pc:sldChg>
      <pc:sldChg chg="add">
        <pc:chgData name="Gohil, Vasudev" userId="37215192-344f-43bc-bf78-f2b31a4e7220" providerId="ADAL" clId="{1151DD73-08AF-5E4E-9EA9-E044CE19163A}" dt="2023-11-13T04:18:38.930" v="5375"/>
        <pc:sldMkLst>
          <pc:docMk/>
          <pc:sldMk cId="3419007870" sldId="976"/>
        </pc:sldMkLst>
      </pc:sldChg>
      <pc:sldChg chg="modAnim">
        <pc:chgData name="Gohil, Vasudev" userId="37215192-344f-43bc-bf78-f2b31a4e7220" providerId="ADAL" clId="{1151DD73-08AF-5E4E-9EA9-E044CE19163A}" dt="2023-11-13T04:01:57.211" v="5182"/>
        <pc:sldMkLst>
          <pc:docMk/>
          <pc:sldMk cId="1625985864" sldId="977"/>
        </pc:sldMkLst>
      </pc:sldChg>
      <pc:sldChg chg="del">
        <pc:chgData name="Gohil, Vasudev" userId="37215192-344f-43bc-bf78-f2b31a4e7220" providerId="ADAL" clId="{1151DD73-08AF-5E4E-9EA9-E044CE19163A}" dt="2023-11-15T05:40:34.448" v="6636" actId="2696"/>
        <pc:sldMkLst>
          <pc:docMk/>
          <pc:sldMk cId="3276361058" sldId="980"/>
        </pc:sldMkLst>
      </pc:sldChg>
      <pc:sldChg chg="add">
        <pc:chgData name="Gohil, Vasudev" userId="37215192-344f-43bc-bf78-f2b31a4e7220" providerId="ADAL" clId="{1151DD73-08AF-5E4E-9EA9-E044CE19163A}" dt="2023-11-15T05:40:42.773" v="6637"/>
        <pc:sldMkLst>
          <pc:docMk/>
          <pc:sldMk cId="4052774009" sldId="980"/>
        </pc:sldMkLst>
      </pc:sldChg>
      <pc:sldChg chg="modSp mod modAnim">
        <pc:chgData name="Gohil, Vasudev" userId="37215192-344f-43bc-bf78-f2b31a4e7220" providerId="ADAL" clId="{1151DD73-08AF-5E4E-9EA9-E044CE19163A}" dt="2023-11-13T03:59:27.593" v="5176"/>
        <pc:sldMkLst>
          <pc:docMk/>
          <pc:sldMk cId="2098442446" sldId="981"/>
        </pc:sldMkLst>
        <pc:spChg chg="mod">
          <ac:chgData name="Gohil, Vasudev" userId="37215192-344f-43bc-bf78-f2b31a4e7220" providerId="ADAL" clId="{1151DD73-08AF-5E4E-9EA9-E044CE19163A}" dt="2023-11-13T03:52:34.463" v="5027" actId="20577"/>
          <ac:spMkLst>
            <pc:docMk/>
            <pc:sldMk cId="2098442446" sldId="981"/>
            <ac:spMk id="2" creationId="{C20AA8F5-2D8C-55B0-F5BD-609904818C9F}"/>
          </ac:spMkLst>
        </pc:spChg>
      </pc:sldChg>
      <pc:sldChg chg="modSp mod">
        <pc:chgData name="Gohil, Vasudev" userId="37215192-344f-43bc-bf78-f2b31a4e7220" providerId="ADAL" clId="{1151DD73-08AF-5E4E-9EA9-E044CE19163A}" dt="2023-11-15T07:05:57.733" v="6955" actId="1035"/>
        <pc:sldMkLst>
          <pc:docMk/>
          <pc:sldMk cId="3807633218" sldId="1026"/>
        </pc:sldMkLst>
        <pc:spChg chg="mod">
          <ac:chgData name="Gohil, Vasudev" userId="37215192-344f-43bc-bf78-f2b31a4e7220" providerId="ADAL" clId="{1151DD73-08AF-5E4E-9EA9-E044CE19163A}" dt="2023-11-15T07:05:29.973" v="6941" actId="1076"/>
          <ac:spMkLst>
            <pc:docMk/>
            <pc:sldMk cId="3807633218" sldId="1026"/>
            <ac:spMk id="2" creationId="{9B71A608-8492-F9A3-70FA-DCB33165C4A1}"/>
          </ac:spMkLst>
        </pc:spChg>
        <pc:spChg chg="mod">
          <ac:chgData name="Gohil, Vasudev" userId="37215192-344f-43bc-bf78-f2b31a4e7220" providerId="ADAL" clId="{1151DD73-08AF-5E4E-9EA9-E044CE19163A}" dt="2023-11-15T07:05:57.733" v="6955" actId="1035"/>
          <ac:spMkLst>
            <pc:docMk/>
            <pc:sldMk cId="3807633218" sldId="1026"/>
            <ac:spMk id="3" creationId="{1FA1C105-C090-04AE-A948-257E03E503F8}"/>
          </ac:spMkLst>
        </pc:spChg>
        <pc:spChg chg="mod">
          <ac:chgData name="Gohil, Vasudev" userId="37215192-344f-43bc-bf78-f2b31a4e7220" providerId="ADAL" clId="{1151DD73-08AF-5E4E-9EA9-E044CE19163A}" dt="2023-11-15T07:05:53.624" v="6947" actId="1076"/>
          <ac:spMkLst>
            <pc:docMk/>
            <pc:sldMk cId="3807633218" sldId="1026"/>
            <ac:spMk id="11" creationId="{C4787751-6339-5996-D123-61FE5998BFF5}"/>
          </ac:spMkLst>
        </pc:spChg>
        <pc:picChg chg="mod">
          <ac:chgData name="Gohil, Vasudev" userId="37215192-344f-43bc-bf78-f2b31a4e7220" providerId="ADAL" clId="{1151DD73-08AF-5E4E-9EA9-E044CE19163A}" dt="2023-11-15T07:05:21.708" v="6940" actId="12788"/>
          <ac:picMkLst>
            <pc:docMk/>
            <pc:sldMk cId="3807633218" sldId="1026"/>
            <ac:picMk id="4" creationId="{9C29D0A9-65A8-C21D-DC60-02B46900E4B3}"/>
          </ac:picMkLst>
        </pc:picChg>
      </pc:sldChg>
      <pc:sldChg chg="del mod modShow">
        <pc:chgData name="Gohil, Vasudev" userId="37215192-344f-43bc-bf78-f2b31a4e7220" providerId="ADAL" clId="{1151DD73-08AF-5E4E-9EA9-E044CE19163A}" dt="2023-11-12T09:47:52.425" v="1554" actId="2696"/>
        <pc:sldMkLst>
          <pc:docMk/>
          <pc:sldMk cId="2344658089" sldId="1027"/>
        </pc:sldMkLst>
      </pc:sldChg>
      <pc:sldChg chg="add mod modShow">
        <pc:chgData name="Gohil, Vasudev" userId="37215192-344f-43bc-bf78-f2b31a4e7220" providerId="ADAL" clId="{1151DD73-08AF-5E4E-9EA9-E044CE19163A}" dt="2023-11-14T17:52:00.650" v="6340" actId="729"/>
        <pc:sldMkLst>
          <pc:docMk/>
          <pc:sldMk cId="3148737302" sldId="1027"/>
        </pc:sldMkLst>
      </pc:sldChg>
      <pc:sldChg chg="add">
        <pc:chgData name="Gohil, Vasudev" userId="37215192-344f-43bc-bf78-f2b31a4e7220" providerId="ADAL" clId="{1151DD73-08AF-5E4E-9EA9-E044CE19163A}" dt="2023-11-12T05:54:37.383" v="1491"/>
        <pc:sldMkLst>
          <pc:docMk/>
          <pc:sldMk cId="1411401613" sldId="1028"/>
        </pc:sldMkLst>
      </pc:sldChg>
      <pc:sldChg chg="del">
        <pc:chgData name="Gohil, Vasudev" userId="37215192-344f-43bc-bf78-f2b31a4e7220" providerId="ADAL" clId="{1151DD73-08AF-5E4E-9EA9-E044CE19163A}" dt="2023-11-12T05:54:32.638" v="1490" actId="2696"/>
        <pc:sldMkLst>
          <pc:docMk/>
          <pc:sldMk cId="2165408988" sldId="1028"/>
        </pc:sldMkLst>
      </pc:sldChg>
      <pc:sldChg chg="modSp mod modAnim">
        <pc:chgData name="Gohil, Vasudev" userId="37215192-344f-43bc-bf78-f2b31a4e7220" providerId="ADAL" clId="{1151DD73-08AF-5E4E-9EA9-E044CE19163A}" dt="2023-11-15T13:04:26.833" v="6999"/>
        <pc:sldMkLst>
          <pc:docMk/>
          <pc:sldMk cId="3533741548" sldId="1029"/>
        </pc:sldMkLst>
        <pc:spChg chg="mod">
          <ac:chgData name="Gohil, Vasudev" userId="37215192-344f-43bc-bf78-f2b31a4e7220" providerId="ADAL" clId="{1151DD73-08AF-5E4E-9EA9-E044CE19163A}" dt="2023-11-11T10:31:07.545" v="2" actId="20577"/>
          <ac:spMkLst>
            <pc:docMk/>
            <pc:sldMk cId="3533741548" sldId="1029"/>
            <ac:spMk id="2" creationId="{7907981E-4F4C-B462-21D8-627B8DBF37D3}"/>
          </ac:spMkLst>
        </pc:spChg>
      </pc:sldChg>
      <pc:sldChg chg="modSp add del mod">
        <pc:chgData name="Gohil, Vasudev" userId="37215192-344f-43bc-bf78-f2b31a4e7220" providerId="ADAL" clId="{1151DD73-08AF-5E4E-9EA9-E044CE19163A}" dt="2023-11-13T03:49:14.894" v="5003" actId="2696"/>
        <pc:sldMkLst>
          <pc:docMk/>
          <pc:sldMk cId="723033205" sldId="1030"/>
        </pc:sldMkLst>
        <pc:spChg chg="mod">
          <ac:chgData name="Gohil, Vasudev" userId="37215192-344f-43bc-bf78-f2b31a4e7220" providerId="ADAL" clId="{1151DD73-08AF-5E4E-9EA9-E044CE19163A}" dt="2023-11-13T03:47:34.832" v="4949" actId="20577"/>
          <ac:spMkLst>
            <pc:docMk/>
            <pc:sldMk cId="723033205" sldId="1030"/>
            <ac:spMk id="3" creationId="{CAFC6342-2048-E400-31BF-9724C946DD63}"/>
          </ac:spMkLst>
        </pc:spChg>
      </pc:sldChg>
      <pc:sldChg chg="add">
        <pc:chgData name="Gohil, Vasudev" userId="37215192-344f-43bc-bf78-f2b31a4e7220" providerId="ADAL" clId="{1151DD73-08AF-5E4E-9EA9-E044CE19163A}" dt="2023-11-13T03:49:18.394" v="5004"/>
        <pc:sldMkLst>
          <pc:docMk/>
          <pc:sldMk cId="3116408146" sldId="1030"/>
        </pc:sldMkLst>
      </pc:sldChg>
      <pc:sldChg chg="add del">
        <pc:chgData name="Gohil, Vasudev" userId="37215192-344f-43bc-bf78-f2b31a4e7220" providerId="ADAL" clId="{1151DD73-08AF-5E4E-9EA9-E044CE19163A}" dt="2023-11-13T03:49:07.640" v="5001"/>
        <pc:sldMkLst>
          <pc:docMk/>
          <pc:sldMk cId="3600645473" sldId="1030"/>
        </pc:sldMkLst>
      </pc:sldChg>
      <pc:sldChg chg="add">
        <pc:chgData name="Gohil, Vasudev" userId="37215192-344f-43bc-bf78-f2b31a4e7220" providerId="ADAL" clId="{1151DD73-08AF-5E4E-9EA9-E044CE19163A}" dt="2023-11-11T16:36:19.257" v="540"/>
        <pc:sldMkLst>
          <pc:docMk/>
          <pc:sldMk cId="1146840663" sldId="1189"/>
        </pc:sldMkLst>
      </pc:sldChg>
      <pc:sldChg chg="del">
        <pc:chgData name="Gohil, Vasudev" userId="37215192-344f-43bc-bf78-f2b31a4e7220" providerId="ADAL" clId="{1151DD73-08AF-5E4E-9EA9-E044CE19163A}" dt="2023-11-11T16:36:15.346" v="539" actId="2696"/>
        <pc:sldMkLst>
          <pc:docMk/>
          <pc:sldMk cId="2222284226" sldId="1189"/>
        </pc:sldMkLst>
      </pc:sldChg>
      <pc:sldChg chg="add">
        <pc:chgData name="Gohil, Vasudev" userId="37215192-344f-43bc-bf78-f2b31a4e7220" providerId="ADAL" clId="{1151DD73-08AF-5E4E-9EA9-E044CE19163A}" dt="2023-11-11T16:36:19.257" v="540"/>
        <pc:sldMkLst>
          <pc:docMk/>
          <pc:sldMk cId="1144852222" sldId="1192"/>
        </pc:sldMkLst>
      </pc:sldChg>
      <pc:sldChg chg="modSp del mod">
        <pc:chgData name="Gohil, Vasudev" userId="37215192-344f-43bc-bf78-f2b31a4e7220" providerId="ADAL" clId="{1151DD73-08AF-5E4E-9EA9-E044CE19163A}" dt="2023-11-11T16:36:15.346" v="539" actId="2696"/>
        <pc:sldMkLst>
          <pc:docMk/>
          <pc:sldMk cId="3971479458" sldId="1192"/>
        </pc:sldMkLst>
        <pc:spChg chg="mod">
          <ac:chgData name="Gohil, Vasudev" userId="37215192-344f-43bc-bf78-f2b31a4e7220" providerId="ADAL" clId="{1151DD73-08AF-5E4E-9EA9-E044CE19163A}" dt="2023-11-11T10:46:46.426" v="161" actId="20577"/>
          <ac:spMkLst>
            <pc:docMk/>
            <pc:sldMk cId="3971479458" sldId="1192"/>
            <ac:spMk id="3" creationId="{D66C0E23-F563-C016-B91B-12C374FE9C2D}"/>
          </ac:spMkLst>
        </pc:spChg>
      </pc:sldChg>
      <pc:sldChg chg="modSp mod">
        <pc:chgData name="Gohil, Vasudev" userId="37215192-344f-43bc-bf78-f2b31a4e7220" providerId="ADAL" clId="{1151DD73-08AF-5E4E-9EA9-E044CE19163A}" dt="2023-11-14T18:44:07.339" v="6345" actId="20577"/>
        <pc:sldMkLst>
          <pc:docMk/>
          <pc:sldMk cId="947188953" sldId="1193"/>
        </pc:sldMkLst>
        <pc:spChg chg="mod">
          <ac:chgData name="Gohil, Vasudev" userId="37215192-344f-43bc-bf78-f2b31a4e7220" providerId="ADAL" clId="{1151DD73-08AF-5E4E-9EA9-E044CE19163A}" dt="2023-11-14T18:44:07.339" v="6345" actId="20577"/>
          <ac:spMkLst>
            <pc:docMk/>
            <pc:sldMk cId="947188953" sldId="1193"/>
            <ac:spMk id="7" creationId="{FE002B46-B1FA-8B9A-9FAA-780348C13425}"/>
          </ac:spMkLst>
        </pc:spChg>
      </pc:sldChg>
      <pc:sldChg chg="modSp mod">
        <pc:chgData name="Gohil, Vasudev" userId="37215192-344f-43bc-bf78-f2b31a4e7220" providerId="ADAL" clId="{1151DD73-08AF-5E4E-9EA9-E044CE19163A}" dt="2023-11-13T03:48:46.573" v="4998" actId="20577"/>
        <pc:sldMkLst>
          <pc:docMk/>
          <pc:sldMk cId="1039361472" sldId="1195"/>
        </pc:sldMkLst>
        <pc:spChg chg="mod">
          <ac:chgData name="Gohil, Vasudev" userId="37215192-344f-43bc-bf78-f2b31a4e7220" providerId="ADAL" clId="{1151DD73-08AF-5E4E-9EA9-E044CE19163A}" dt="2023-11-11T16:37:05.646" v="584" actId="20577"/>
          <ac:spMkLst>
            <pc:docMk/>
            <pc:sldMk cId="1039361472" sldId="1195"/>
            <ac:spMk id="2" creationId="{C190F4F0-0103-975C-1594-5B71A5607B0F}"/>
          </ac:spMkLst>
        </pc:spChg>
        <pc:spChg chg="mod">
          <ac:chgData name="Gohil, Vasudev" userId="37215192-344f-43bc-bf78-f2b31a4e7220" providerId="ADAL" clId="{1151DD73-08AF-5E4E-9EA9-E044CE19163A}" dt="2023-11-12T06:06:37.493" v="1510" actId="20577"/>
          <ac:spMkLst>
            <pc:docMk/>
            <pc:sldMk cId="1039361472" sldId="1195"/>
            <ac:spMk id="3" creationId="{380BD169-1B51-523C-3E92-5E53E763D2AF}"/>
          </ac:spMkLst>
        </pc:spChg>
        <pc:graphicFrameChg chg="modGraphic">
          <ac:chgData name="Gohil, Vasudev" userId="37215192-344f-43bc-bf78-f2b31a4e7220" providerId="ADAL" clId="{1151DD73-08AF-5E4E-9EA9-E044CE19163A}" dt="2023-11-13T03:48:46.573" v="4998" actId="20577"/>
          <ac:graphicFrameMkLst>
            <pc:docMk/>
            <pc:sldMk cId="1039361472" sldId="1195"/>
            <ac:graphicFrameMk id="5" creationId="{B5AF3B77-68F3-A460-C870-9888F2F79C8F}"/>
          </ac:graphicFrameMkLst>
        </pc:graphicFrameChg>
      </pc:sldChg>
      <pc:sldChg chg="add">
        <pc:chgData name="Gohil, Vasudev" userId="37215192-344f-43bc-bf78-f2b31a4e7220" providerId="ADAL" clId="{1151DD73-08AF-5E4E-9EA9-E044CE19163A}" dt="2023-11-13T03:49:18.394" v="5004"/>
        <pc:sldMkLst>
          <pc:docMk/>
          <pc:sldMk cId="87086593" sldId="1196"/>
        </pc:sldMkLst>
      </pc:sldChg>
      <pc:sldChg chg="modSp del mod">
        <pc:chgData name="Gohil, Vasudev" userId="37215192-344f-43bc-bf78-f2b31a4e7220" providerId="ADAL" clId="{1151DD73-08AF-5E4E-9EA9-E044CE19163A}" dt="2023-11-13T03:49:14.894" v="5003" actId="2696"/>
        <pc:sldMkLst>
          <pc:docMk/>
          <pc:sldMk cId="1379237903" sldId="1196"/>
        </pc:sldMkLst>
        <pc:spChg chg="mod">
          <ac:chgData name="Gohil, Vasudev" userId="37215192-344f-43bc-bf78-f2b31a4e7220" providerId="ADAL" clId="{1151DD73-08AF-5E4E-9EA9-E044CE19163A}" dt="2023-11-13T03:47:18.988" v="4935" actId="20577"/>
          <ac:spMkLst>
            <pc:docMk/>
            <pc:sldMk cId="1379237903" sldId="1196"/>
            <ac:spMk id="3" creationId="{CAFC6342-2048-E400-31BF-9724C946DD63}"/>
          </ac:spMkLst>
        </pc:spChg>
      </pc:sldChg>
      <pc:sldChg chg="addSp delSp modSp mod">
        <pc:chgData name="Gohil, Vasudev" userId="37215192-344f-43bc-bf78-f2b31a4e7220" providerId="ADAL" clId="{1151DD73-08AF-5E4E-9EA9-E044CE19163A}" dt="2023-11-15T06:31:33.649" v="6785" actId="1036"/>
        <pc:sldMkLst>
          <pc:docMk/>
          <pc:sldMk cId="1266193850" sldId="1197"/>
        </pc:sldMkLst>
        <pc:spChg chg="mod">
          <ac:chgData name="Gohil, Vasudev" userId="37215192-344f-43bc-bf78-f2b31a4e7220" providerId="ADAL" clId="{1151DD73-08AF-5E4E-9EA9-E044CE19163A}" dt="2023-11-14T02:05:03.197" v="5396" actId="21"/>
          <ac:spMkLst>
            <pc:docMk/>
            <pc:sldMk cId="1266193850" sldId="1197"/>
            <ac:spMk id="3" creationId="{FF51D773-F09F-5C23-17DA-D59862D47F33}"/>
          </ac:spMkLst>
        </pc:spChg>
        <pc:spChg chg="mod">
          <ac:chgData name="Gohil, Vasudev" userId="37215192-344f-43bc-bf78-f2b31a4e7220" providerId="ADAL" clId="{1151DD73-08AF-5E4E-9EA9-E044CE19163A}" dt="2023-11-15T06:31:28.003" v="6769" actId="20577"/>
          <ac:spMkLst>
            <pc:docMk/>
            <pc:sldMk cId="1266193850" sldId="1197"/>
            <ac:spMk id="6" creationId="{6FDE52C1-FC70-EB52-820A-E952AF5DA0B9}"/>
          </ac:spMkLst>
        </pc:spChg>
        <pc:spChg chg="add del mod">
          <ac:chgData name="Gohil, Vasudev" userId="37215192-344f-43bc-bf78-f2b31a4e7220" providerId="ADAL" clId="{1151DD73-08AF-5E4E-9EA9-E044CE19163A}" dt="2023-11-14T05:59:03.906" v="5734"/>
          <ac:spMkLst>
            <pc:docMk/>
            <pc:sldMk cId="1266193850" sldId="1197"/>
            <ac:spMk id="8" creationId="{301D1B96-9033-964B-493C-72E03FF8E159}"/>
          </ac:spMkLst>
        </pc:spChg>
        <pc:picChg chg="mod">
          <ac:chgData name="Gohil, Vasudev" userId="37215192-344f-43bc-bf78-f2b31a4e7220" providerId="ADAL" clId="{1151DD73-08AF-5E4E-9EA9-E044CE19163A}" dt="2023-11-15T06:31:33.649" v="6785" actId="1036"/>
          <ac:picMkLst>
            <pc:docMk/>
            <pc:sldMk cId="1266193850" sldId="1197"/>
            <ac:picMk id="4" creationId="{1406AC12-9D56-E806-750F-492AFCC3EF4B}"/>
          </ac:picMkLst>
        </pc:picChg>
        <pc:picChg chg="add mod">
          <ac:chgData name="Gohil, Vasudev" userId="37215192-344f-43bc-bf78-f2b31a4e7220" providerId="ADAL" clId="{1151DD73-08AF-5E4E-9EA9-E044CE19163A}" dt="2023-11-15T06:31:33.649" v="6785" actId="1036"/>
          <ac:picMkLst>
            <pc:docMk/>
            <pc:sldMk cId="1266193850" sldId="1197"/>
            <ac:picMk id="5" creationId="{6A7FA589-E5D9-A9F5-3E58-F4EB9F142540}"/>
          </ac:picMkLst>
        </pc:picChg>
        <pc:picChg chg="add mod">
          <ac:chgData name="Gohil, Vasudev" userId="37215192-344f-43bc-bf78-f2b31a4e7220" providerId="ADAL" clId="{1151DD73-08AF-5E4E-9EA9-E044CE19163A}" dt="2023-11-15T06:31:33.649" v="6785" actId="1036"/>
          <ac:picMkLst>
            <pc:docMk/>
            <pc:sldMk cId="1266193850" sldId="1197"/>
            <ac:picMk id="7" creationId="{020A9069-E42E-0476-A12D-8B38F0F2A733}"/>
          </ac:picMkLst>
        </pc:picChg>
      </pc:sldChg>
      <pc:sldChg chg="modSp new del mod">
        <pc:chgData name="Gohil, Vasudev" userId="37215192-344f-43bc-bf78-f2b31a4e7220" providerId="ADAL" clId="{1151DD73-08AF-5E4E-9EA9-E044CE19163A}" dt="2023-11-11T10:37:12.119" v="66" actId="2696"/>
        <pc:sldMkLst>
          <pc:docMk/>
          <pc:sldMk cId="1803474056" sldId="1198"/>
        </pc:sldMkLst>
        <pc:spChg chg="mod">
          <ac:chgData name="Gohil, Vasudev" userId="37215192-344f-43bc-bf78-f2b31a4e7220" providerId="ADAL" clId="{1151DD73-08AF-5E4E-9EA9-E044CE19163A}" dt="2023-11-11T10:34:56.573" v="37" actId="27636"/>
          <ac:spMkLst>
            <pc:docMk/>
            <pc:sldMk cId="1803474056" sldId="1198"/>
            <ac:spMk id="2" creationId="{0F324699-6454-0E71-6E97-2870D6ADFAD5}"/>
          </ac:spMkLst>
        </pc:spChg>
      </pc:sldChg>
      <pc:sldChg chg="modSp add mod modAnim">
        <pc:chgData name="Gohil, Vasudev" userId="37215192-344f-43bc-bf78-f2b31a4e7220" providerId="ADAL" clId="{1151DD73-08AF-5E4E-9EA9-E044CE19163A}" dt="2023-11-13T03:59:03.281" v="5174"/>
        <pc:sldMkLst>
          <pc:docMk/>
          <pc:sldMk cId="265994641" sldId="1199"/>
        </pc:sldMkLst>
        <pc:spChg chg="mod">
          <ac:chgData name="Gohil, Vasudev" userId="37215192-344f-43bc-bf78-f2b31a4e7220" providerId="ADAL" clId="{1151DD73-08AF-5E4E-9EA9-E044CE19163A}" dt="2023-11-11T10:35:41.666" v="42" actId="20577"/>
          <ac:spMkLst>
            <pc:docMk/>
            <pc:sldMk cId="265994641" sldId="1199"/>
            <ac:spMk id="2" creationId="{7CC62011-18B4-1998-05C7-CD06F1014181}"/>
          </ac:spMkLst>
        </pc:spChg>
        <pc:spChg chg="mod">
          <ac:chgData name="Gohil, Vasudev" userId="37215192-344f-43bc-bf78-f2b31a4e7220" providerId="ADAL" clId="{1151DD73-08AF-5E4E-9EA9-E044CE19163A}" dt="2023-11-11T10:37:04.490" v="65" actId="20577"/>
          <ac:spMkLst>
            <pc:docMk/>
            <pc:sldMk cId="265994641" sldId="1199"/>
            <ac:spMk id="6" creationId="{25E1B29D-8E5D-B0B9-7514-13F57B9DAD43}"/>
          </ac:spMkLst>
        </pc:spChg>
        <pc:picChg chg="mod">
          <ac:chgData name="Gohil, Vasudev" userId="37215192-344f-43bc-bf78-f2b31a4e7220" providerId="ADAL" clId="{1151DD73-08AF-5E4E-9EA9-E044CE19163A}" dt="2023-11-11T10:35:12.518" v="38" actId="14826"/>
          <ac:picMkLst>
            <pc:docMk/>
            <pc:sldMk cId="265994641" sldId="1199"/>
            <ac:picMk id="16" creationId="{D9557A9D-8BA1-E593-CC2C-4DA2281EC0E8}"/>
          </ac:picMkLst>
        </pc:picChg>
      </pc:sldChg>
      <pc:sldChg chg="modSp add mod">
        <pc:chgData name="Gohil, Vasudev" userId="37215192-344f-43bc-bf78-f2b31a4e7220" providerId="ADAL" clId="{1151DD73-08AF-5E4E-9EA9-E044CE19163A}" dt="2023-11-14T02:33:46.424" v="5407" actId="20577"/>
        <pc:sldMkLst>
          <pc:docMk/>
          <pc:sldMk cId="3524597581" sldId="1208"/>
        </pc:sldMkLst>
        <pc:spChg chg="mod">
          <ac:chgData name="Gohil, Vasudev" userId="37215192-344f-43bc-bf78-f2b31a4e7220" providerId="ADAL" clId="{1151DD73-08AF-5E4E-9EA9-E044CE19163A}" dt="2023-11-14T02:33:46.424" v="5407" actId="20577"/>
          <ac:spMkLst>
            <pc:docMk/>
            <pc:sldMk cId="3524597581" sldId="1208"/>
            <ac:spMk id="2" creationId="{F910B545-7462-866B-D007-7DEFFA97847E}"/>
          </ac:spMkLst>
        </pc:spChg>
      </pc:sldChg>
      <pc:sldChg chg="addSp delSp modSp add mod addAnim delAnim modAnim">
        <pc:chgData name="Gohil, Vasudev" userId="37215192-344f-43bc-bf78-f2b31a4e7220" providerId="ADAL" clId="{1151DD73-08AF-5E4E-9EA9-E044CE19163A}" dt="2023-11-15T05:53:45.481" v="6726"/>
        <pc:sldMkLst>
          <pc:docMk/>
          <pc:sldMk cId="2111076496" sldId="1211"/>
        </pc:sldMkLst>
        <pc:spChg chg="mod">
          <ac:chgData name="Gohil, Vasudev" userId="37215192-344f-43bc-bf78-f2b31a4e7220" providerId="ADAL" clId="{1151DD73-08AF-5E4E-9EA9-E044CE19163A}" dt="2023-11-11T16:23:11.988" v="413" actId="20577"/>
          <ac:spMkLst>
            <pc:docMk/>
            <pc:sldMk cId="2111076496" sldId="1211"/>
            <ac:spMk id="2" creationId="{093ACF11-E16C-E583-101E-29A98832B06F}"/>
          </ac:spMkLst>
        </pc:spChg>
        <pc:spChg chg="add del mod">
          <ac:chgData name="Gohil, Vasudev" userId="37215192-344f-43bc-bf78-f2b31a4e7220" providerId="ADAL" clId="{1151DD73-08AF-5E4E-9EA9-E044CE19163A}" dt="2023-11-15T05:52:02.990" v="6718" actId="478"/>
          <ac:spMkLst>
            <pc:docMk/>
            <pc:sldMk cId="2111076496" sldId="1211"/>
            <ac:spMk id="5" creationId="{2B54DDEC-24F3-3C34-06CB-CD36C9F2DAAE}"/>
          </ac:spMkLst>
        </pc:spChg>
        <pc:spChg chg="mod">
          <ac:chgData name="Gohil, Vasudev" userId="37215192-344f-43bc-bf78-f2b31a4e7220" providerId="ADAL" clId="{1151DD73-08AF-5E4E-9EA9-E044CE19163A}" dt="2023-11-11T16:28:27.348" v="450" actId="692"/>
          <ac:spMkLst>
            <pc:docMk/>
            <pc:sldMk cId="2111076496" sldId="1211"/>
            <ac:spMk id="6" creationId="{379774B4-6529-65C7-E77A-8022F595FC6B}"/>
          </ac:spMkLst>
        </pc:spChg>
        <pc:spChg chg="mod">
          <ac:chgData name="Gohil, Vasudev" userId="37215192-344f-43bc-bf78-f2b31a4e7220" providerId="ADAL" clId="{1151DD73-08AF-5E4E-9EA9-E044CE19163A}" dt="2023-11-11T16:28:27.348" v="450" actId="692"/>
          <ac:spMkLst>
            <pc:docMk/>
            <pc:sldMk cId="2111076496" sldId="1211"/>
            <ac:spMk id="7" creationId="{278D58F8-60A4-1EBC-5581-E1AEF54DE3BF}"/>
          </ac:spMkLst>
        </pc:spChg>
        <pc:spChg chg="mod">
          <ac:chgData name="Gohil, Vasudev" userId="37215192-344f-43bc-bf78-f2b31a4e7220" providerId="ADAL" clId="{1151DD73-08AF-5E4E-9EA9-E044CE19163A}" dt="2023-11-11T16:28:08.276" v="445" actId="207"/>
          <ac:spMkLst>
            <pc:docMk/>
            <pc:sldMk cId="2111076496" sldId="1211"/>
            <ac:spMk id="8" creationId="{B13FA685-3597-D31E-7997-85C9D9429D8F}"/>
          </ac:spMkLst>
        </pc:spChg>
        <pc:spChg chg="mod">
          <ac:chgData name="Gohil, Vasudev" userId="37215192-344f-43bc-bf78-f2b31a4e7220" providerId="ADAL" clId="{1151DD73-08AF-5E4E-9EA9-E044CE19163A}" dt="2023-11-11T16:28:08.276" v="445" actId="207"/>
          <ac:spMkLst>
            <pc:docMk/>
            <pc:sldMk cId="2111076496" sldId="1211"/>
            <ac:spMk id="9" creationId="{992DADE4-C15B-14E6-91A8-7572273B9CA2}"/>
          </ac:spMkLst>
        </pc:spChg>
        <pc:spChg chg="mod">
          <ac:chgData name="Gohil, Vasudev" userId="37215192-344f-43bc-bf78-f2b31a4e7220" providerId="ADAL" clId="{1151DD73-08AF-5E4E-9EA9-E044CE19163A}" dt="2023-11-11T16:28:08.276" v="445" actId="207"/>
          <ac:spMkLst>
            <pc:docMk/>
            <pc:sldMk cId="2111076496" sldId="1211"/>
            <ac:spMk id="10" creationId="{073BD357-4EDB-1461-03D5-6D1F385A1F0F}"/>
          </ac:spMkLst>
        </pc:spChg>
        <pc:spChg chg="mod">
          <ac:chgData name="Gohil, Vasudev" userId="37215192-344f-43bc-bf78-f2b31a4e7220" providerId="ADAL" clId="{1151DD73-08AF-5E4E-9EA9-E044CE19163A}" dt="2023-11-11T16:28:08.276" v="445" actId="207"/>
          <ac:spMkLst>
            <pc:docMk/>
            <pc:sldMk cId="2111076496" sldId="1211"/>
            <ac:spMk id="11" creationId="{EF053F9A-E993-920A-0103-1B0364D966FE}"/>
          </ac:spMkLst>
        </pc:spChg>
        <pc:spChg chg="mod">
          <ac:chgData name="Gohil, Vasudev" userId="37215192-344f-43bc-bf78-f2b31a4e7220" providerId="ADAL" clId="{1151DD73-08AF-5E4E-9EA9-E044CE19163A}" dt="2023-11-11T16:28:08.276" v="445" actId="207"/>
          <ac:spMkLst>
            <pc:docMk/>
            <pc:sldMk cId="2111076496" sldId="1211"/>
            <ac:spMk id="12" creationId="{64D08569-533F-F268-9F92-14530EDB5A89}"/>
          </ac:spMkLst>
        </pc:spChg>
        <pc:spChg chg="mod">
          <ac:chgData name="Gohil, Vasudev" userId="37215192-344f-43bc-bf78-f2b31a4e7220" providerId="ADAL" clId="{1151DD73-08AF-5E4E-9EA9-E044CE19163A}" dt="2023-11-11T16:32:36.825" v="498" actId="692"/>
          <ac:spMkLst>
            <pc:docMk/>
            <pc:sldMk cId="2111076496" sldId="1211"/>
            <ac:spMk id="13" creationId="{4DFA2891-BDB6-605B-D94E-D230A97D5A40}"/>
          </ac:spMkLst>
        </pc:spChg>
        <pc:spChg chg="del mod">
          <ac:chgData name="Gohil, Vasudev" userId="37215192-344f-43bc-bf78-f2b31a4e7220" providerId="ADAL" clId="{1151DD73-08AF-5E4E-9EA9-E044CE19163A}" dt="2023-11-15T05:52:13.050" v="6720" actId="478"/>
          <ac:spMkLst>
            <pc:docMk/>
            <pc:sldMk cId="2111076496" sldId="1211"/>
            <ac:spMk id="14" creationId="{D2FF6194-F37C-EAC1-A5A9-92670154784C}"/>
          </ac:spMkLst>
        </pc:spChg>
        <pc:spChg chg="add mod">
          <ac:chgData name="Gohil, Vasudev" userId="37215192-344f-43bc-bf78-f2b31a4e7220" providerId="ADAL" clId="{1151DD73-08AF-5E4E-9EA9-E044CE19163A}" dt="2023-11-15T05:51:57.797" v="6717"/>
          <ac:spMkLst>
            <pc:docMk/>
            <pc:sldMk cId="2111076496" sldId="1211"/>
            <ac:spMk id="16" creationId="{E2CFAC24-6455-F531-7514-FF9B926146B1}"/>
          </ac:spMkLst>
        </pc:spChg>
        <pc:spChg chg="add mod">
          <ac:chgData name="Gohil, Vasudev" userId="37215192-344f-43bc-bf78-f2b31a4e7220" providerId="ADAL" clId="{1151DD73-08AF-5E4E-9EA9-E044CE19163A}" dt="2023-11-15T05:52:10.276" v="6719"/>
          <ac:spMkLst>
            <pc:docMk/>
            <pc:sldMk cId="2111076496" sldId="1211"/>
            <ac:spMk id="18" creationId="{4607E52F-2FC6-47F4-7125-82199F70F34E}"/>
          </ac:spMkLst>
        </pc:spChg>
        <pc:graphicFrameChg chg="mod modGraphic">
          <ac:chgData name="Gohil, Vasudev" userId="37215192-344f-43bc-bf78-f2b31a4e7220" providerId="ADAL" clId="{1151DD73-08AF-5E4E-9EA9-E044CE19163A}" dt="2023-11-11T16:29:38.708" v="462" actId="553"/>
          <ac:graphicFrameMkLst>
            <pc:docMk/>
            <pc:sldMk cId="2111076496" sldId="1211"/>
            <ac:graphicFrameMk id="3" creationId="{23D13A71-3318-7F50-04A8-8FCDB36B3BE0}"/>
          </ac:graphicFrameMkLst>
        </pc:graphicFrameChg>
        <pc:graphicFrameChg chg="mod modGraphic">
          <ac:chgData name="Gohil, Vasudev" userId="37215192-344f-43bc-bf78-f2b31a4e7220" providerId="ADAL" clId="{1151DD73-08AF-5E4E-9EA9-E044CE19163A}" dt="2023-11-11T16:30:15.717" v="465"/>
          <ac:graphicFrameMkLst>
            <pc:docMk/>
            <pc:sldMk cId="2111076496" sldId="1211"/>
            <ac:graphicFrameMk id="15" creationId="{23D7F323-9EAB-51D8-1854-6436C84C0EA5}"/>
          </ac:graphicFrameMkLst>
        </pc:graphicFrameChg>
        <pc:graphicFrameChg chg="mod modGraphic">
          <ac:chgData name="Gohil, Vasudev" userId="37215192-344f-43bc-bf78-f2b31a4e7220" providerId="ADAL" clId="{1151DD73-08AF-5E4E-9EA9-E044CE19163A}" dt="2023-11-11T16:29:56.105" v="464" actId="552"/>
          <ac:graphicFrameMkLst>
            <pc:docMk/>
            <pc:sldMk cId="2111076496" sldId="1211"/>
            <ac:graphicFrameMk id="22" creationId="{41548AF3-5290-9544-1ADF-D78391217F67}"/>
          </ac:graphicFrameMkLst>
        </pc:graphicFrameChg>
        <pc:graphicFrameChg chg="mod modGraphic">
          <ac:chgData name="Gohil, Vasudev" userId="37215192-344f-43bc-bf78-f2b31a4e7220" providerId="ADAL" clId="{1151DD73-08AF-5E4E-9EA9-E044CE19163A}" dt="2023-11-11T16:30:19.363" v="466"/>
          <ac:graphicFrameMkLst>
            <pc:docMk/>
            <pc:sldMk cId="2111076496" sldId="1211"/>
            <ac:graphicFrameMk id="23" creationId="{1B50BBE6-F0C9-78EF-C50F-17594228720B}"/>
          </ac:graphicFrameMkLst>
        </pc:graphicFrameChg>
        <pc:graphicFrameChg chg="mod modGraphic">
          <ac:chgData name="Gohil, Vasudev" userId="37215192-344f-43bc-bf78-f2b31a4e7220" providerId="ADAL" clId="{1151DD73-08AF-5E4E-9EA9-E044CE19163A}" dt="2023-11-11T16:29:56.105" v="464" actId="552"/>
          <ac:graphicFrameMkLst>
            <pc:docMk/>
            <pc:sldMk cId="2111076496" sldId="1211"/>
            <ac:graphicFrameMk id="25" creationId="{2B937F16-7117-2CB4-3F9E-3FC1257FBC6D}"/>
          </ac:graphicFrameMkLst>
        </pc:graphicFrameChg>
      </pc:sldChg>
      <pc:sldChg chg="modSp add mod">
        <pc:chgData name="Gohil, Vasudev" userId="37215192-344f-43bc-bf78-f2b31a4e7220" providerId="ADAL" clId="{1151DD73-08AF-5E4E-9EA9-E044CE19163A}" dt="2023-11-15T05:51:02.458" v="6712" actId="1076"/>
        <pc:sldMkLst>
          <pc:docMk/>
          <pc:sldMk cId="723287490" sldId="1214"/>
        </pc:sldMkLst>
        <pc:spChg chg="mod">
          <ac:chgData name="Gohil, Vasudev" userId="37215192-344f-43bc-bf78-f2b31a4e7220" providerId="ADAL" clId="{1151DD73-08AF-5E4E-9EA9-E044CE19163A}" dt="2023-11-11T16:30:36.808" v="484" actId="20577"/>
          <ac:spMkLst>
            <pc:docMk/>
            <pc:sldMk cId="723287490" sldId="1214"/>
            <ac:spMk id="2" creationId="{093ACF11-E16C-E583-101E-29A98832B06F}"/>
          </ac:spMkLst>
        </pc:spChg>
        <pc:spChg chg="mod">
          <ac:chgData name="Gohil, Vasudev" userId="37215192-344f-43bc-bf78-f2b31a4e7220" providerId="ADAL" clId="{1151DD73-08AF-5E4E-9EA9-E044CE19163A}" dt="2023-11-15T05:50:54.052" v="6711" actId="1076"/>
          <ac:spMkLst>
            <pc:docMk/>
            <pc:sldMk cId="723287490" sldId="1214"/>
            <ac:spMk id="5" creationId="{2B54DDEC-24F3-3C34-06CB-CD36C9F2DAAE}"/>
          </ac:spMkLst>
        </pc:spChg>
        <pc:spChg chg="mod">
          <ac:chgData name="Gohil, Vasudev" userId="37215192-344f-43bc-bf78-f2b31a4e7220" providerId="ADAL" clId="{1151DD73-08AF-5E4E-9EA9-E044CE19163A}" dt="2023-11-11T16:31:24.681" v="492" actId="692"/>
          <ac:spMkLst>
            <pc:docMk/>
            <pc:sldMk cId="723287490" sldId="1214"/>
            <ac:spMk id="6" creationId="{379774B4-6529-65C7-E77A-8022F595FC6B}"/>
          </ac:spMkLst>
        </pc:spChg>
        <pc:spChg chg="mod">
          <ac:chgData name="Gohil, Vasudev" userId="37215192-344f-43bc-bf78-f2b31a4e7220" providerId="ADAL" clId="{1151DD73-08AF-5E4E-9EA9-E044CE19163A}" dt="2023-11-11T16:31:24.681" v="492" actId="692"/>
          <ac:spMkLst>
            <pc:docMk/>
            <pc:sldMk cId="723287490" sldId="1214"/>
            <ac:spMk id="7" creationId="{278D58F8-60A4-1EBC-5581-E1AEF54DE3BF}"/>
          </ac:spMkLst>
        </pc:spChg>
        <pc:spChg chg="mod">
          <ac:chgData name="Gohil, Vasudev" userId="37215192-344f-43bc-bf78-f2b31a4e7220" providerId="ADAL" clId="{1151DD73-08AF-5E4E-9EA9-E044CE19163A}" dt="2023-11-11T16:30:59.651" v="489" actId="207"/>
          <ac:spMkLst>
            <pc:docMk/>
            <pc:sldMk cId="723287490" sldId="1214"/>
            <ac:spMk id="8" creationId="{B13FA685-3597-D31E-7997-85C9D9429D8F}"/>
          </ac:spMkLst>
        </pc:spChg>
        <pc:spChg chg="mod">
          <ac:chgData name="Gohil, Vasudev" userId="37215192-344f-43bc-bf78-f2b31a4e7220" providerId="ADAL" clId="{1151DD73-08AF-5E4E-9EA9-E044CE19163A}" dt="2023-11-11T16:30:59.651" v="489" actId="207"/>
          <ac:spMkLst>
            <pc:docMk/>
            <pc:sldMk cId="723287490" sldId="1214"/>
            <ac:spMk id="9" creationId="{992DADE4-C15B-14E6-91A8-7572273B9CA2}"/>
          </ac:spMkLst>
        </pc:spChg>
        <pc:spChg chg="mod">
          <ac:chgData name="Gohil, Vasudev" userId="37215192-344f-43bc-bf78-f2b31a4e7220" providerId="ADAL" clId="{1151DD73-08AF-5E4E-9EA9-E044CE19163A}" dt="2023-11-11T16:30:59.651" v="489" actId="207"/>
          <ac:spMkLst>
            <pc:docMk/>
            <pc:sldMk cId="723287490" sldId="1214"/>
            <ac:spMk id="10" creationId="{073BD357-4EDB-1461-03D5-6D1F385A1F0F}"/>
          </ac:spMkLst>
        </pc:spChg>
        <pc:spChg chg="mod">
          <ac:chgData name="Gohil, Vasudev" userId="37215192-344f-43bc-bf78-f2b31a4e7220" providerId="ADAL" clId="{1151DD73-08AF-5E4E-9EA9-E044CE19163A}" dt="2023-11-11T16:30:59.651" v="489" actId="207"/>
          <ac:spMkLst>
            <pc:docMk/>
            <pc:sldMk cId="723287490" sldId="1214"/>
            <ac:spMk id="11" creationId="{EF053F9A-E993-920A-0103-1B0364D966FE}"/>
          </ac:spMkLst>
        </pc:spChg>
        <pc:spChg chg="mod">
          <ac:chgData name="Gohil, Vasudev" userId="37215192-344f-43bc-bf78-f2b31a4e7220" providerId="ADAL" clId="{1151DD73-08AF-5E4E-9EA9-E044CE19163A}" dt="2023-11-11T16:30:59.651" v="489" actId="207"/>
          <ac:spMkLst>
            <pc:docMk/>
            <pc:sldMk cId="723287490" sldId="1214"/>
            <ac:spMk id="12" creationId="{64D08569-533F-F268-9F92-14530EDB5A89}"/>
          </ac:spMkLst>
        </pc:spChg>
        <pc:spChg chg="mod">
          <ac:chgData name="Gohil, Vasudev" userId="37215192-344f-43bc-bf78-f2b31a4e7220" providerId="ADAL" clId="{1151DD73-08AF-5E4E-9EA9-E044CE19163A}" dt="2023-11-11T16:30:47.989" v="487" actId="692"/>
          <ac:spMkLst>
            <pc:docMk/>
            <pc:sldMk cId="723287490" sldId="1214"/>
            <ac:spMk id="13" creationId="{4DFA2891-BDB6-605B-D94E-D230A97D5A40}"/>
          </ac:spMkLst>
        </pc:spChg>
        <pc:spChg chg="mod">
          <ac:chgData name="Gohil, Vasudev" userId="37215192-344f-43bc-bf78-f2b31a4e7220" providerId="ADAL" clId="{1151DD73-08AF-5E4E-9EA9-E044CE19163A}" dt="2023-11-15T05:51:02.458" v="6712" actId="1076"/>
          <ac:spMkLst>
            <pc:docMk/>
            <pc:sldMk cId="723287490" sldId="1214"/>
            <ac:spMk id="14" creationId="{D2FF6194-F37C-EAC1-A5A9-92670154784C}"/>
          </ac:spMkLst>
        </pc:spChg>
        <pc:graphicFrameChg chg="mod modGraphic">
          <ac:chgData name="Gohil, Vasudev" userId="37215192-344f-43bc-bf78-f2b31a4e7220" providerId="ADAL" clId="{1151DD73-08AF-5E4E-9EA9-E044CE19163A}" dt="2023-11-11T16:32:09.466" v="495" actId="207"/>
          <ac:graphicFrameMkLst>
            <pc:docMk/>
            <pc:sldMk cId="723287490" sldId="1214"/>
            <ac:graphicFrameMk id="15" creationId="{23D7F323-9EAB-51D8-1854-6436C84C0EA5}"/>
          </ac:graphicFrameMkLst>
        </pc:graphicFrameChg>
        <pc:graphicFrameChg chg="mod modGraphic">
          <ac:chgData name="Gohil, Vasudev" userId="37215192-344f-43bc-bf78-f2b31a4e7220" providerId="ADAL" clId="{1151DD73-08AF-5E4E-9EA9-E044CE19163A}" dt="2023-11-11T16:32:13.836" v="496" actId="207"/>
          <ac:graphicFrameMkLst>
            <pc:docMk/>
            <pc:sldMk cId="723287490" sldId="1214"/>
            <ac:graphicFrameMk id="23" creationId="{1B50BBE6-F0C9-78EF-C50F-17594228720B}"/>
          </ac:graphicFrameMkLst>
        </pc:graphicFrameChg>
        <pc:graphicFrameChg chg="mod modGraphic">
          <ac:chgData name="Gohil, Vasudev" userId="37215192-344f-43bc-bf78-f2b31a4e7220" providerId="ADAL" clId="{1151DD73-08AF-5E4E-9EA9-E044CE19163A}" dt="2023-11-11T16:31:16.545" v="491" actId="207"/>
          <ac:graphicFrameMkLst>
            <pc:docMk/>
            <pc:sldMk cId="723287490" sldId="1214"/>
            <ac:graphicFrameMk id="25" creationId="{2B937F16-7117-2CB4-3F9E-3FC1257FBC6D}"/>
          </ac:graphicFrameMkLst>
        </pc:graphicFrameChg>
      </pc:sldChg>
      <pc:sldChg chg="addSp delSp modSp add mod addAnim delAnim">
        <pc:chgData name="Gohil, Vasudev" userId="37215192-344f-43bc-bf78-f2b31a4e7220" providerId="ADAL" clId="{1151DD73-08AF-5E4E-9EA9-E044CE19163A}" dt="2023-11-15T05:51:39.315" v="6716" actId="478"/>
        <pc:sldMkLst>
          <pc:docMk/>
          <pc:sldMk cId="1131219484" sldId="1215"/>
        </pc:sldMkLst>
        <pc:spChg chg="mod">
          <ac:chgData name="Gohil, Vasudev" userId="37215192-344f-43bc-bf78-f2b31a4e7220" providerId="ADAL" clId="{1151DD73-08AF-5E4E-9EA9-E044CE19163A}" dt="2023-11-11T16:32:54.905" v="514" actId="20577"/>
          <ac:spMkLst>
            <pc:docMk/>
            <pc:sldMk cId="1131219484" sldId="1215"/>
            <ac:spMk id="2" creationId="{093ACF11-E16C-E583-101E-29A98832B06F}"/>
          </ac:spMkLst>
        </pc:spChg>
        <pc:spChg chg="del mod">
          <ac:chgData name="Gohil, Vasudev" userId="37215192-344f-43bc-bf78-f2b31a4e7220" providerId="ADAL" clId="{1151DD73-08AF-5E4E-9EA9-E044CE19163A}" dt="2023-11-15T05:51:31.279" v="6714" actId="478"/>
          <ac:spMkLst>
            <pc:docMk/>
            <pc:sldMk cId="1131219484" sldId="1215"/>
            <ac:spMk id="5" creationId="{2B54DDEC-24F3-3C34-06CB-CD36C9F2DAAE}"/>
          </ac:spMkLst>
        </pc:spChg>
        <pc:spChg chg="mod">
          <ac:chgData name="Gohil, Vasudev" userId="37215192-344f-43bc-bf78-f2b31a4e7220" providerId="ADAL" clId="{1151DD73-08AF-5E4E-9EA9-E044CE19163A}" dt="2023-11-11T16:33:21.210" v="519" actId="692"/>
          <ac:spMkLst>
            <pc:docMk/>
            <pc:sldMk cId="1131219484" sldId="1215"/>
            <ac:spMk id="6" creationId="{379774B4-6529-65C7-E77A-8022F595FC6B}"/>
          </ac:spMkLst>
        </pc:spChg>
        <pc:spChg chg="mod">
          <ac:chgData name="Gohil, Vasudev" userId="37215192-344f-43bc-bf78-f2b31a4e7220" providerId="ADAL" clId="{1151DD73-08AF-5E4E-9EA9-E044CE19163A}" dt="2023-11-11T16:33:21.210" v="519" actId="692"/>
          <ac:spMkLst>
            <pc:docMk/>
            <pc:sldMk cId="1131219484" sldId="1215"/>
            <ac:spMk id="7" creationId="{278D58F8-60A4-1EBC-5581-E1AEF54DE3BF}"/>
          </ac:spMkLst>
        </pc:spChg>
        <pc:spChg chg="mod">
          <ac:chgData name="Gohil, Vasudev" userId="37215192-344f-43bc-bf78-f2b31a4e7220" providerId="ADAL" clId="{1151DD73-08AF-5E4E-9EA9-E044CE19163A}" dt="2023-11-11T16:33:08.778" v="516" actId="207"/>
          <ac:spMkLst>
            <pc:docMk/>
            <pc:sldMk cId="1131219484" sldId="1215"/>
            <ac:spMk id="8" creationId="{B13FA685-3597-D31E-7997-85C9D9429D8F}"/>
          </ac:spMkLst>
        </pc:spChg>
        <pc:spChg chg="mod">
          <ac:chgData name="Gohil, Vasudev" userId="37215192-344f-43bc-bf78-f2b31a4e7220" providerId="ADAL" clId="{1151DD73-08AF-5E4E-9EA9-E044CE19163A}" dt="2023-11-11T16:33:08.778" v="516" actId="207"/>
          <ac:spMkLst>
            <pc:docMk/>
            <pc:sldMk cId="1131219484" sldId="1215"/>
            <ac:spMk id="9" creationId="{992DADE4-C15B-14E6-91A8-7572273B9CA2}"/>
          </ac:spMkLst>
        </pc:spChg>
        <pc:spChg chg="mod">
          <ac:chgData name="Gohil, Vasudev" userId="37215192-344f-43bc-bf78-f2b31a4e7220" providerId="ADAL" clId="{1151DD73-08AF-5E4E-9EA9-E044CE19163A}" dt="2023-11-11T16:33:08.778" v="516" actId="207"/>
          <ac:spMkLst>
            <pc:docMk/>
            <pc:sldMk cId="1131219484" sldId="1215"/>
            <ac:spMk id="10" creationId="{073BD357-4EDB-1461-03D5-6D1F385A1F0F}"/>
          </ac:spMkLst>
        </pc:spChg>
        <pc:spChg chg="mod">
          <ac:chgData name="Gohil, Vasudev" userId="37215192-344f-43bc-bf78-f2b31a4e7220" providerId="ADAL" clId="{1151DD73-08AF-5E4E-9EA9-E044CE19163A}" dt="2023-11-11T16:35:17.084" v="533" actId="207"/>
          <ac:spMkLst>
            <pc:docMk/>
            <pc:sldMk cId="1131219484" sldId="1215"/>
            <ac:spMk id="11" creationId="{EF053F9A-E993-920A-0103-1B0364D966FE}"/>
          </ac:spMkLst>
        </pc:spChg>
        <pc:spChg chg="mod">
          <ac:chgData name="Gohil, Vasudev" userId="37215192-344f-43bc-bf78-f2b31a4e7220" providerId="ADAL" clId="{1151DD73-08AF-5E4E-9EA9-E044CE19163A}" dt="2023-11-11T16:33:08.778" v="516" actId="207"/>
          <ac:spMkLst>
            <pc:docMk/>
            <pc:sldMk cId="1131219484" sldId="1215"/>
            <ac:spMk id="12" creationId="{64D08569-533F-F268-9F92-14530EDB5A89}"/>
          </ac:spMkLst>
        </pc:spChg>
        <pc:spChg chg="del mod">
          <ac:chgData name="Gohil, Vasudev" userId="37215192-344f-43bc-bf78-f2b31a4e7220" providerId="ADAL" clId="{1151DD73-08AF-5E4E-9EA9-E044CE19163A}" dt="2023-11-15T05:51:39.315" v="6716" actId="478"/>
          <ac:spMkLst>
            <pc:docMk/>
            <pc:sldMk cId="1131219484" sldId="1215"/>
            <ac:spMk id="14" creationId="{D2FF6194-F37C-EAC1-A5A9-92670154784C}"/>
          </ac:spMkLst>
        </pc:spChg>
        <pc:spChg chg="add mod">
          <ac:chgData name="Gohil, Vasudev" userId="37215192-344f-43bc-bf78-f2b31a4e7220" providerId="ADAL" clId="{1151DD73-08AF-5E4E-9EA9-E044CE19163A}" dt="2023-11-15T05:51:28.845" v="6713"/>
          <ac:spMkLst>
            <pc:docMk/>
            <pc:sldMk cId="1131219484" sldId="1215"/>
            <ac:spMk id="27" creationId="{E63A9546-DFC9-A48D-DD53-192330B351B8}"/>
          </ac:spMkLst>
        </pc:spChg>
        <pc:spChg chg="add mod">
          <ac:chgData name="Gohil, Vasudev" userId="37215192-344f-43bc-bf78-f2b31a4e7220" providerId="ADAL" clId="{1151DD73-08AF-5E4E-9EA9-E044CE19163A}" dt="2023-11-15T05:51:36.823" v="6715"/>
          <ac:spMkLst>
            <pc:docMk/>
            <pc:sldMk cId="1131219484" sldId="1215"/>
            <ac:spMk id="29" creationId="{73B2F5D9-4058-4117-1EFE-96B7133DB233}"/>
          </ac:spMkLst>
        </pc:spChg>
        <pc:graphicFrameChg chg="mod modGraphic">
          <ac:chgData name="Gohil, Vasudev" userId="37215192-344f-43bc-bf78-f2b31a4e7220" providerId="ADAL" clId="{1151DD73-08AF-5E4E-9EA9-E044CE19163A}" dt="2023-11-11T16:34:24.833" v="527"/>
          <ac:graphicFrameMkLst>
            <pc:docMk/>
            <pc:sldMk cId="1131219484" sldId="1215"/>
            <ac:graphicFrameMk id="15" creationId="{23D7F323-9EAB-51D8-1854-6436C84C0EA5}"/>
          </ac:graphicFrameMkLst>
        </pc:graphicFrameChg>
        <pc:graphicFrameChg chg="mod modGraphic">
          <ac:chgData name="Gohil, Vasudev" userId="37215192-344f-43bc-bf78-f2b31a4e7220" providerId="ADAL" clId="{1151DD73-08AF-5E4E-9EA9-E044CE19163A}" dt="2023-11-11T16:34:30.548" v="530"/>
          <ac:graphicFrameMkLst>
            <pc:docMk/>
            <pc:sldMk cId="1131219484" sldId="1215"/>
            <ac:graphicFrameMk id="23" creationId="{1B50BBE6-F0C9-78EF-C50F-17594228720B}"/>
          </ac:graphicFrameMkLst>
        </pc:graphicFrameChg>
        <pc:graphicFrameChg chg="mod modGraphic">
          <ac:chgData name="Gohil, Vasudev" userId="37215192-344f-43bc-bf78-f2b31a4e7220" providerId="ADAL" clId="{1151DD73-08AF-5E4E-9EA9-E044CE19163A}" dt="2023-11-11T16:33:47.411" v="522" actId="207"/>
          <ac:graphicFrameMkLst>
            <pc:docMk/>
            <pc:sldMk cId="1131219484" sldId="1215"/>
            <ac:graphicFrameMk id="25" creationId="{2B937F16-7117-2CB4-3F9E-3FC1257FBC6D}"/>
          </ac:graphicFrameMkLst>
        </pc:graphicFrameChg>
        <pc:graphicFrameChg chg="add del mod">
          <ac:chgData name="Gohil, Vasudev" userId="37215192-344f-43bc-bf78-f2b31a4e7220" providerId="ADAL" clId="{1151DD73-08AF-5E4E-9EA9-E044CE19163A}" dt="2023-11-15T05:50:22.860" v="6707" actId="478"/>
          <ac:graphicFrameMkLst>
            <pc:docMk/>
            <pc:sldMk cId="1131219484" sldId="1215"/>
            <ac:graphicFrameMk id="28" creationId="{30776A32-101A-8CC3-16B0-A0D406AB177B}"/>
          </ac:graphicFrameMkLst>
        </pc:graphicFrameChg>
        <pc:picChg chg="del mod">
          <ac:chgData name="Gohil, Vasudev" userId="37215192-344f-43bc-bf78-f2b31a4e7220" providerId="ADAL" clId="{1151DD73-08AF-5E4E-9EA9-E044CE19163A}" dt="2023-11-15T05:49:21.903" v="6663" actId="478"/>
          <ac:picMkLst>
            <pc:docMk/>
            <pc:sldMk cId="1131219484" sldId="1215"/>
            <ac:picMk id="32" creationId="{4BB4A4F3-336C-11AC-5B86-7F81A6FEA2AC}"/>
          </ac:picMkLst>
        </pc:picChg>
      </pc:sldChg>
      <pc:sldChg chg="addSp delSp modSp add mod addAnim delAnim modAnim">
        <pc:chgData name="Gohil, Vasudev" userId="37215192-344f-43bc-bf78-f2b31a4e7220" providerId="ADAL" clId="{1151DD73-08AF-5E4E-9EA9-E044CE19163A}" dt="2023-11-15T06:25:54.507" v="6733" actId="20577"/>
        <pc:sldMkLst>
          <pc:docMk/>
          <pc:sldMk cId="2382539035" sldId="1222"/>
        </pc:sldMkLst>
        <pc:spChg chg="mod">
          <ac:chgData name="Gohil, Vasudev" userId="37215192-344f-43bc-bf78-f2b31a4e7220" providerId="ADAL" clId="{1151DD73-08AF-5E4E-9EA9-E044CE19163A}" dt="2023-11-11T16:21:24.015" v="309" actId="1076"/>
          <ac:spMkLst>
            <pc:docMk/>
            <pc:sldMk cId="2382539035" sldId="1222"/>
            <ac:spMk id="2" creationId="{E3B8BC81-1157-DB97-4291-B7B4346D03E1}"/>
          </ac:spMkLst>
        </pc:spChg>
        <pc:spChg chg="add mod">
          <ac:chgData name="Gohil, Vasudev" userId="37215192-344f-43bc-bf78-f2b31a4e7220" providerId="ADAL" clId="{1151DD73-08AF-5E4E-9EA9-E044CE19163A}" dt="2023-11-15T06:25:54.507" v="6733" actId="20577"/>
          <ac:spMkLst>
            <pc:docMk/>
            <pc:sldMk cId="2382539035" sldId="1222"/>
            <ac:spMk id="3" creationId="{5D5F34EF-0B90-E03F-83A6-A583535BC884}"/>
          </ac:spMkLst>
        </pc:spChg>
        <pc:spChg chg="add del">
          <ac:chgData name="Gohil, Vasudev" userId="37215192-344f-43bc-bf78-f2b31a4e7220" providerId="ADAL" clId="{1151DD73-08AF-5E4E-9EA9-E044CE19163A}" dt="2023-11-11T16:20:52.887" v="305" actId="478"/>
          <ac:spMkLst>
            <pc:docMk/>
            <pc:sldMk cId="2382539035" sldId="1222"/>
            <ac:spMk id="3" creationId="{F1A0401F-D068-91DA-85FC-E41DBDB0CEC2}"/>
          </ac:spMkLst>
        </pc:spChg>
        <pc:spChg chg="add mod">
          <ac:chgData name="Gohil, Vasudev" userId="37215192-344f-43bc-bf78-f2b31a4e7220" providerId="ADAL" clId="{1151DD73-08AF-5E4E-9EA9-E044CE19163A}" dt="2023-11-11T16:21:28.949" v="310" actId="1076"/>
          <ac:spMkLst>
            <pc:docMk/>
            <pc:sldMk cId="2382539035" sldId="1222"/>
            <ac:spMk id="4" creationId="{F4C9D2F9-04FB-9813-CD20-FD2CD27880E8}"/>
          </ac:spMkLst>
        </pc:spChg>
        <pc:spChg chg="add mod">
          <ac:chgData name="Gohil, Vasudev" userId="37215192-344f-43bc-bf78-f2b31a4e7220" providerId="ADAL" clId="{1151DD73-08AF-5E4E-9EA9-E044CE19163A}" dt="2023-11-12T13:37:27.473" v="3738" actId="20577"/>
          <ac:spMkLst>
            <pc:docMk/>
            <pc:sldMk cId="2382539035" sldId="1222"/>
            <ac:spMk id="8" creationId="{A4214595-B62F-49B6-E2CE-DE1D311940FB}"/>
          </ac:spMkLst>
        </pc:spChg>
        <pc:spChg chg="mod">
          <ac:chgData name="Gohil, Vasudev" userId="37215192-344f-43bc-bf78-f2b31a4e7220" providerId="ADAL" clId="{1151DD73-08AF-5E4E-9EA9-E044CE19163A}" dt="2023-11-11T16:21:19.834" v="307" actId="207"/>
          <ac:spMkLst>
            <pc:docMk/>
            <pc:sldMk cId="2382539035" sldId="1222"/>
            <ac:spMk id="10" creationId="{504535B3-1072-8B0B-5E8B-C19E48DBDD6E}"/>
          </ac:spMkLst>
        </pc:spChg>
        <pc:spChg chg="mod">
          <ac:chgData name="Gohil, Vasudev" userId="37215192-344f-43bc-bf78-f2b31a4e7220" providerId="ADAL" clId="{1151DD73-08AF-5E4E-9EA9-E044CE19163A}" dt="2023-11-11T16:21:19.834" v="307" actId="207"/>
          <ac:spMkLst>
            <pc:docMk/>
            <pc:sldMk cId="2382539035" sldId="1222"/>
            <ac:spMk id="11" creationId="{DFC78FD8-7BCF-9DD1-29C7-DC2C8CEF4B52}"/>
          </ac:spMkLst>
        </pc:spChg>
        <pc:spChg chg="mod">
          <ac:chgData name="Gohil, Vasudev" userId="37215192-344f-43bc-bf78-f2b31a4e7220" providerId="ADAL" clId="{1151DD73-08AF-5E4E-9EA9-E044CE19163A}" dt="2023-11-11T16:21:19.834" v="307" actId="207"/>
          <ac:spMkLst>
            <pc:docMk/>
            <pc:sldMk cId="2382539035" sldId="1222"/>
            <ac:spMk id="17" creationId="{D076AF56-B89B-048D-F75D-B7BA1EB4D2B0}"/>
          </ac:spMkLst>
        </pc:spChg>
        <pc:spChg chg="mod">
          <ac:chgData name="Gohil, Vasudev" userId="37215192-344f-43bc-bf78-f2b31a4e7220" providerId="ADAL" clId="{1151DD73-08AF-5E4E-9EA9-E044CE19163A}" dt="2023-11-11T16:21:19.834" v="307" actId="207"/>
          <ac:spMkLst>
            <pc:docMk/>
            <pc:sldMk cId="2382539035" sldId="1222"/>
            <ac:spMk id="21" creationId="{A7F2DF00-CEA7-4533-95BF-24281FC6B77F}"/>
          </ac:spMkLst>
        </pc:spChg>
      </pc:sldChg>
      <pc:sldChg chg="modSp add mod modAnim">
        <pc:chgData name="Gohil, Vasudev" userId="37215192-344f-43bc-bf78-f2b31a4e7220" providerId="ADAL" clId="{1151DD73-08AF-5E4E-9EA9-E044CE19163A}" dt="2023-11-13T04:03:13.265" v="5185"/>
        <pc:sldMkLst>
          <pc:docMk/>
          <pc:sldMk cId="1200558094" sldId="1223"/>
        </pc:sldMkLst>
        <pc:spChg chg="mod">
          <ac:chgData name="Gohil, Vasudev" userId="37215192-344f-43bc-bf78-f2b31a4e7220" providerId="ADAL" clId="{1151DD73-08AF-5E4E-9EA9-E044CE19163A}" dt="2023-11-11T16:22:43.759" v="357" actId="20577"/>
          <ac:spMkLst>
            <pc:docMk/>
            <pc:sldMk cId="1200558094" sldId="1223"/>
            <ac:spMk id="2" creationId="{093ACF11-E16C-E583-101E-29A98832B06F}"/>
          </ac:spMkLst>
        </pc:spChg>
        <pc:spChg chg="mod">
          <ac:chgData name="Gohil, Vasudev" userId="37215192-344f-43bc-bf78-f2b31a4e7220" providerId="ADAL" clId="{1151DD73-08AF-5E4E-9EA9-E044CE19163A}" dt="2023-11-11T16:27:54.672" v="443" actId="404"/>
          <ac:spMkLst>
            <pc:docMk/>
            <pc:sldMk cId="1200558094" sldId="1223"/>
            <ac:spMk id="3" creationId="{C75AC92B-3C1A-306D-C4E1-1A615530CBDB}"/>
          </ac:spMkLst>
        </pc:spChg>
        <pc:spChg chg="mod">
          <ac:chgData name="Gohil, Vasudev" userId="37215192-344f-43bc-bf78-f2b31a4e7220" providerId="ADAL" clId="{1151DD73-08AF-5E4E-9EA9-E044CE19163A}" dt="2023-11-11T16:27:15.127" v="442" actId="692"/>
          <ac:spMkLst>
            <pc:docMk/>
            <pc:sldMk cId="1200558094" sldId="1223"/>
            <ac:spMk id="6" creationId="{379774B4-6529-65C7-E77A-8022F595FC6B}"/>
          </ac:spMkLst>
        </pc:spChg>
        <pc:spChg chg="mod">
          <ac:chgData name="Gohil, Vasudev" userId="37215192-344f-43bc-bf78-f2b31a4e7220" providerId="ADAL" clId="{1151DD73-08AF-5E4E-9EA9-E044CE19163A}" dt="2023-11-11T16:27:15.127" v="442" actId="692"/>
          <ac:spMkLst>
            <pc:docMk/>
            <pc:sldMk cId="1200558094" sldId="1223"/>
            <ac:spMk id="7" creationId="{278D58F8-60A4-1EBC-5581-E1AEF54DE3BF}"/>
          </ac:spMkLst>
        </pc:spChg>
        <pc:spChg chg="mod">
          <ac:chgData name="Gohil, Vasudev" userId="37215192-344f-43bc-bf78-f2b31a4e7220" providerId="ADAL" clId="{1151DD73-08AF-5E4E-9EA9-E044CE19163A}" dt="2023-11-11T16:27:54.672" v="443" actId="404"/>
          <ac:spMkLst>
            <pc:docMk/>
            <pc:sldMk cId="1200558094" sldId="1223"/>
            <ac:spMk id="8" creationId="{B13FA685-3597-D31E-7997-85C9D9429D8F}"/>
          </ac:spMkLst>
        </pc:spChg>
        <pc:spChg chg="mod">
          <ac:chgData name="Gohil, Vasudev" userId="37215192-344f-43bc-bf78-f2b31a4e7220" providerId="ADAL" clId="{1151DD73-08AF-5E4E-9EA9-E044CE19163A}" dt="2023-11-11T16:27:54.672" v="443" actId="404"/>
          <ac:spMkLst>
            <pc:docMk/>
            <pc:sldMk cId="1200558094" sldId="1223"/>
            <ac:spMk id="10" creationId="{073BD357-4EDB-1461-03D5-6D1F385A1F0F}"/>
          </ac:spMkLst>
        </pc:spChg>
        <pc:spChg chg="mod">
          <ac:chgData name="Gohil, Vasudev" userId="37215192-344f-43bc-bf78-f2b31a4e7220" providerId="ADAL" clId="{1151DD73-08AF-5E4E-9EA9-E044CE19163A}" dt="2023-11-11T16:27:54.672" v="443" actId="404"/>
          <ac:spMkLst>
            <pc:docMk/>
            <pc:sldMk cId="1200558094" sldId="1223"/>
            <ac:spMk id="11" creationId="{EF053F9A-E993-920A-0103-1B0364D966FE}"/>
          </ac:spMkLst>
        </pc:spChg>
        <pc:spChg chg="mod">
          <ac:chgData name="Gohil, Vasudev" userId="37215192-344f-43bc-bf78-f2b31a4e7220" providerId="ADAL" clId="{1151DD73-08AF-5E4E-9EA9-E044CE19163A}" dt="2023-11-11T16:27:54.672" v="443" actId="404"/>
          <ac:spMkLst>
            <pc:docMk/>
            <pc:sldMk cId="1200558094" sldId="1223"/>
            <ac:spMk id="12" creationId="{3D66ADAF-8DC7-3FEB-0DFE-E74725B18C55}"/>
          </ac:spMkLst>
        </pc:spChg>
      </pc:sldChg>
      <pc:sldChg chg="addSp delSp modSp new del mod delAnim modAnim modShow">
        <pc:chgData name="Gohil, Vasudev" userId="37215192-344f-43bc-bf78-f2b31a4e7220" providerId="ADAL" clId="{1151DD73-08AF-5E4E-9EA9-E044CE19163A}" dt="2023-11-12T09:46:09.477" v="1548" actId="2696"/>
        <pc:sldMkLst>
          <pc:docMk/>
          <pc:sldMk cId="855010996" sldId="1224"/>
        </pc:sldMkLst>
        <pc:spChg chg="mod">
          <ac:chgData name="Gohil, Vasudev" userId="37215192-344f-43bc-bf78-f2b31a4e7220" providerId="ADAL" clId="{1151DD73-08AF-5E4E-9EA9-E044CE19163A}" dt="2023-11-12T05:17:53.326" v="1022"/>
          <ac:spMkLst>
            <pc:docMk/>
            <pc:sldMk cId="855010996" sldId="1224"/>
            <ac:spMk id="2" creationId="{915369AB-C044-52E5-99D0-6516E68BD7C1}"/>
          </ac:spMkLst>
        </pc:spChg>
        <pc:spChg chg="del">
          <ac:chgData name="Gohil, Vasudev" userId="37215192-344f-43bc-bf78-f2b31a4e7220" providerId="ADAL" clId="{1151DD73-08AF-5E4E-9EA9-E044CE19163A}" dt="2023-11-12T05:16:40.210" v="977" actId="478"/>
          <ac:spMkLst>
            <pc:docMk/>
            <pc:sldMk cId="855010996" sldId="1224"/>
            <ac:spMk id="3" creationId="{42AB88E3-B5D7-218A-5F07-2FEF1D0D4857}"/>
          </ac:spMkLst>
        </pc:spChg>
        <pc:spChg chg="add mod">
          <ac:chgData name="Gohil, Vasudev" userId="37215192-344f-43bc-bf78-f2b31a4e7220" providerId="ADAL" clId="{1151DD73-08AF-5E4E-9EA9-E044CE19163A}" dt="2023-11-12T05:18:21.934" v="1039" actId="20577"/>
          <ac:spMkLst>
            <pc:docMk/>
            <pc:sldMk cId="855010996" sldId="1224"/>
            <ac:spMk id="4" creationId="{720B5084-165B-8D98-5341-492ADBCB78EA}"/>
          </ac:spMkLst>
        </pc:spChg>
        <pc:spChg chg="add del mod">
          <ac:chgData name="Gohil, Vasudev" userId="37215192-344f-43bc-bf78-f2b31a4e7220" providerId="ADAL" clId="{1151DD73-08AF-5E4E-9EA9-E044CE19163A}" dt="2023-11-12T05:17:27.219" v="1018" actId="478"/>
          <ac:spMkLst>
            <pc:docMk/>
            <pc:sldMk cId="855010996" sldId="1224"/>
            <ac:spMk id="5" creationId="{75F3EF49-1037-1C62-6DA3-CF29D861C50D}"/>
          </ac:spMkLst>
        </pc:spChg>
        <pc:spChg chg="mod">
          <ac:chgData name="Gohil, Vasudev" userId="37215192-344f-43bc-bf78-f2b31a4e7220" providerId="ADAL" clId="{1151DD73-08AF-5E4E-9EA9-E044CE19163A}" dt="2023-11-12T05:18:47.792" v="1040"/>
          <ac:spMkLst>
            <pc:docMk/>
            <pc:sldMk cId="855010996" sldId="1224"/>
            <ac:spMk id="9" creationId="{680C5444-E13F-ABEF-66FC-CA1329042C1A}"/>
          </ac:spMkLst>
        </pc:spChg>
        <pc:spChg chg="mod">
          <ac:chgData name="Gohil, Vasudev" userId="37215192-344f-43bc-bf78-f2b31a4e7220" providerId="ADAL" clId="{1151DD73-08AF-5E4E-9EA9-E044CE19163A}" dt="2023-11-12T05:18:47.792" v="1040"/>
          <ac:spMkLst>
            <pc:docMk/>
            <pc:sldMk cId="855010996" sldId="1224"/>
            <ac:spMk id="11" creationId="{BAE91AB7-3579-4FD1-2097-1337E2D1CEF8}"/>
          </ac:spMkLst>
        </pc:spChg>
        <pc:spChg chg="mod">
          <ac:chgData name="Gohil, Vasudev" userId="37215192-344f-43bc-bf78-f2b31a4e7220" providerId="ADAL" clId="{1151DD73-08AF-5E4E-9EA9-E044CE19163A}" dt="2023-11-12T05:18:47.792" v="1040"/>
          <ac:spMkLst>
            <pc:docMk/>
            <pc:sldMk cId="855010996" sldId="1224"/>
            <ac:spMk id="13" creationId="{2BED16F7-524C-B2D6-BC33-1493C67F2E7F}"/>
          </ac:spMkLst>
        </pc:spChg>
        <pc:spChg chg="mod">
          <ac:chgData name="Gohil, Vasudev" userId="37215192-344f-43bc-bf78-f2b31a4e7220" providerId="ADAL" clId="{1151DD73-08AF-5E4E-9EA9-E044CE19163A}" dt="2023-11-12T05:18:47.792" v="1040"/>
          <ac:spMkLst>
            <pc:docMk/>
            <pc:sldMk cId="855010996" sldId="1224"/>
            <ac:spMk id="14" creationId="{1CA6DB6B-AE49-E68C-EB06-55CCB046DF1F}"/>
          </ac:spMkLst>
        </pc:spChg>
        <pc:spChg chg="mod">
          <ac:chgData name="Gohil, Vasudev" userId="37215192-344f-43bc-bf78-f2b31a4e7220" providerId="ADAL" clId="{1151DD73-08AF-5E4E-9EA9-E044CE19163A}" dt="2023-11-12T05:18:47.792" v="1040"/>
          <ac:spMkLst>
            <pc:docMk/>
            <pc:sldMk cId="855010996" sldId="1224"/>
            <ac:spMk id="17" creationId="{8712DEE5-3F0F-81A4-A036-B1983D9B72E0}"/>
          </ac:spMkLst>
        </pc:spChg>
        <pc:spChg chg="mod">
          <ac:chgData name="Gohil, Vasudev" userId="37215192-344f-43bc-bf78-f2b31a4e7220" providerId="ADAL" clId="{1151DD73-08AF-5E4E-9EA9-E044CE19163A}" dt="2023-11-12T05:18:47.792" v="1040"/>
          <ac:spMkLst>
            <pc:docMk/>
            <pc:sldMk cId="855010996" sldId="1224"/>
            <ac:spMk id="20" creationId="{59786737-7C0E-806C-A29A-2159B4709AC3}"/>
          </ac:spMkLst>
        </pc:spChg>
        <pc:spChg chg="mod">
          <ac:chgData name="Gohil, Vasudev" userId="37215192-344f-43bc-bf78-f2b31a4e7220" providerId="ADAL" clId="{1151DD73-08AF-5E4E-9EA9-E044CE19163A}" dt="2023-11-12T05:18:47.792" v="1040"/>
          <ac:spMkLst>
            <pc:docMk/>
            <pc:sldMk cId="855010996" sldId="1224"/>
            <ac:spMk id="23" creationId="{C0B6704E-1854-8D52-9283-EDC84297FD3C}"/>
          </ac:spMkLst>
        </pc:spChg>
        <pc:spChg chg="add mod">
          <ac:chgData name="Gohil, Vasudev" userId="37215192-344f-43bc-bf78-f2b31a4e7220" providerId="ADAL" clId="{1151DD73-08AF-5E4E-9EA9-E044CE19163A}" dt="2023-11-12T05:19:46.724" v="1123" actId="20577"/>
          <ac:spMkLst>
            <pc:docMk/>
            <pc:sldMk cId="855010996" sldId="1224"/>
            <ac:spMk id="29" creationId="{B134D0E7-A2C3-634D-7102-393B60CEA3BD}"/>
          </ac:spMkLst>
        </pc:spChg>
        <pc:spChg chg="mod topLvl">
          <ac:chgData name="Gohil, Vasudev" userId="37215192-344f-43bc-bf78-f2b31a4e7220" providerId="ADAL" clId="{1151DD73-08AF-5E4E-9EA9-E044CE19163A}" dt="2023-11-12T05:22:20.990" v="1201" actId="164"/>
          <ac:spMkLst>
            <pc:docMk/>
            <pc:sldMk cId="855010996" sldId="1224"/>
            <ac:spMk id="33" creationId="{A43BB4B4-9509-4DA2-EB5C-7FD608E5E707}"/>
          </ac:spMkLst>
        </pc:spChg>
        <pc:spChg chg="add mod topLvl">
          <ac:chgData name="Gohil, Vasudev" userId="37215192-344f-43bc-bf78-f2b31a4e7220" providerId="ADAL" clId="{1151DD73-08AF-5E4E-9EA9-E044CE19163A}" dt="2023-11-12T05:22:49.680" v="1209" actId="164"/>
          <ac:spMkLst>
            <pc:docMk/>
            <pc:sldMk cId="855010996" sldId="1224"/>
            <ac:spMk id="37" creationId="{8BCF2395-8101-14FD-9C02-1B355C4B6B39}"/>
          </ac:spMkLst>
        </pc:spChg>
        <pc:spChg chg="add mod">
          <ac:chgData name="Gohil, Vasudev" userId="37215192-344f-43bc-bf78-f2b31a4e7220" providerId="ADAL" clId="{1151DD73-08AF-5E4E-9EA9-E044CE19163A}" dt="2023-11-12T05:22:34.781" v="1205" actId="1076"/>
          <ac:spMkLst>
            <pc:docMk/>
            <pc:sldMk cId="855010996" sldId="1224"/>
            <ac:spMk id="38" creationId="{6D36745D-1305-5C0E-9110-52CCA98DB1C5}"/>
          </ac:spMkLst>
        </pc:spChg>
        <pc:spChg chg="mod">
          <ac:chgData name="Gohil, Vasudev" userId="37215192-344f-43bc-bf78-f2b31a4e7220" providerId="ADAL" clId="{1151DD73-08AF-5E4E-9EA9-E044CE19163A}" dt="2023-11-12T05:42:16.245" v="1381"/>
          <ac:spMkLst>
            <pc:docMk/>
            <pc:sldMk cId="855010996" sldId="1224"/>
            <ac:spMk id="47" creationId="{6BC67D98-85C9-53D2-5BAD-3152BC7525E5}"/>
          </ac:spMkLst>
        </pc:spChg>
        <pc:spChg chg="mod">
          <ac:chgData name="Gohil, Vasudev" userId="37215192-344f-43bc-bf78-f2b31a4e7220" providerId="ADAL" clId="{1151DD73-08AF-5E4E-9EA9-E044CE19163A}" dt="2023-11-12T05:45:07.413" v="1392"/>
          <ac:spMkLst>
            <pc:docMk/>
            <pc:sldMk cId="855010996" sldId="1224"/>
            <ac:spMk id="50" creationId="{4ABF2A4F-6042-A032-1EB2-507965A1D18D}"/>
          </ac:spMkLst>
        </pc:spChg>
        <pc:grpChg chg="add mod">
          <ac:chgData name="Gohil, Vasudev" userId="37215192-344f-43bc-bf78-f2b31a4e7220" providerId="ADAL" clId="{1151DD73-08AF-5E4E-9EA9-E044CE19163A}" dt="2023-11-12T05:19:07.644" v="1086" actId="1038"/>
          <ac:grpSpMkLst>
            <pc:docMk/>
            <pc:sldMk cId="855010996" sldId="1224"/>
            <ac:grpSpMk id="7" creationId="{A4E595C2-9FEB-F7BB-76D3-C1B84CFF745D}"/>
          </ac:grpSpMkLst>
        </pc:grpChg>
        <pc:grpChg chg="add mod">
          <ac:chgData name="Gohil, Vasudev" userId="37215192-344f-43bc-bf78-f2b31a4e7220" providerId="ADAL" clId="{1151DD73-08AF-5E4E-9EA9-E044CE19163A}" dt="2023-11-12T05:19:02.667" v="1064" actId="1037"/>
          <ac:grpSpMkLst>
            <pc:docMk/>
            <pc:sldMk cId="855010996" sldId="1224"/>
            <ac:grpSpMk id="10" creationId="{8ACC509B-6A2C-6B09-5FEF-324A372B9516}"/>
          </ac:grpSpMkLst>
        </pc:grpChg>
        <pc:grpChg chg="add mod">
          <ac:chgData name="Gohil, Vasudev" userId="37215192-344f-43bc-bf78-f2b31a4e7220" providerId="ADAL" clId="{1151DD73-08AF-5E4E-9EA9-E044CE19163A}" dt="2023-11-12T05:18:51.684" v="1041" actId="1076"/>
          <ac:grpSpMkLst>
            <pc:docMk/>
            <pc:sldMk cId="855010996" sldId="1224"/>
            <ac:grpSpMk id="15" creationId="{38AFB2F4-E651-28B1-F7AD-AA8EBC0AD4F0}"/>
          </ac:grpSpMkLst>
        </pc:grpChg>
        <pc:grpChg chg="add mod">
          <ac:chgData name="Gohil, Vasudev" userId="37215192-344f-43bc-bf78-f2b31a4e7220" providerId="ADAL" clId="{1151DD73-08AF-5E4E-9EA9-E044CE19163A}" dt="2023-11-12T05:18:51.684" v="1041" actId="1076"/>
          <ac:grpSpMkLst>
            <pc:docMk/>
            <pc:sldMk cId="855010996" sldId="1224"/>
            <ac:grpSpMk id="18" creationId="{ACE64B2B-7327-8BB3-446B-65A27FCCC0D0}"/>
          </ac:grpSpMkLst>
        </pc:grpChg>
        <pc:grpChg chg="add mod">
          <ac:chgData name="Gohil, Vasudev" userId="37215192-344f-43bc-bf78-f2b31a4e7220" providerId="ADAL" clId="{1151DD73-08AF-5E4E-9EA9-E044CE19163A}" dt="2023-11-12T05:19:07.644" v="1086" actId="1038"/>
          <ac:grpSpMkLst>
            <pc:docMk/>
            <pc:sldMk cId="855010996" sldId="1224"/>
            <ac:grpSpMk id="21" creationId="{52EAD3B3-0FBD-AC2F-306D-4B87F6862968}"/>
          </ac:grpSpMkLst>
        </pc:grpChg>
        <pc:grpChg chg="mod">
          <ac:chgData name="Gohil, Vasudev" userId="37215192-344f-43bc-bf78-f2b31a4e7220" providerId="ADAL" clId="{1151DD73-08AF-5E4E-9EA9-E044CE19163A}" dt="2023-11-12T05:18:47.792" v="1040"/>
          <ac:grpSpMkLst>
            <pc:docMk/>
            <pc:sldMk cId="855010996" sldId="1224"/>
            <ac:grpSpMk id="22" creationId="{1A79ED50-5C1B-F2A6-B703-0E04AA9A3B72}"/>
          </ac:grpSpMkLst>
        </pc:grpChg>
        <pc:grpChg chg="mod">
          <ac:chgData name="Gohil, Vasudev" userId="37215192-344f-43bc-bf78-f2b31a4e7220" providerId="ADAL" clId="{1151DD73-08AF-5E4E-9EA9-E044CE19163A}" dt="2023-11-12T05:18:47.792" v="1040"/>
          <ac:grpSpMkLst>
            <pc:docMk/>
            <pc:sldMk cId="855010996" sldId="1224"/>
            <ac:grpSpMk id="25" creationId="{3280C34D-8E79-642B-474A-CC77B8278F17}"/>
          </ac:grpSpMkLst>
        </pc:grpChg>
        <pc:grpChg chg="add del mod">
          <ac:chgData name="Gohil, Vasudev" userId="37215192-344f-43bc-bf78-f2b31a4e7220" providerId="ADAL" clId="{1151DD73-08AF-5E4E-9EA9-E044CE19163A}" dt="2023-11-12T05:22:06.056" v="1198" actId="165"/>
          <ac:grpSpMkLst>
            <pc:docMk/>
            <pc:sldMk cId="855010996" sldId="1224"/>
            <ac:grpSpMk id="30" creationId="{AC5CDE08-811F-DE50-4436-3070338666F9}"/>
          </ac:grpSpMkLst>
        </pc:grpChg>
        <pc:grpChg chg="add del mod">
          <ac:chgData name="Gohil, Vasudev" userId="37215192-344f-43bc-bf78-f2b31a4e7220" providerId="ADAL" clId="{1151DD73-08AF-5E4E-9EA9-E044CE19163A}" dt="2023-11-12T05:21:07.954" v="1182" actId="165"/>
          <ac:grpSpMkLst>
            <pc:docMk/>
            <pc:sldMk cId="855010996" sldId="1224"/>
            <ac:grpSpMk id="34" creationId="{228E54F6-8475-2736-5254-326876312E49}"/>
          </ac:grpSpMkLst>
        </pc:grpChg>
        <pc:grpChg chg="add del mod">
          <ac:chgData name="Gohil, Vasudev" userId="37215192-344f-43bc-bf78-f2b31a4e7220" providerId="ADAL" clId="{1151DD73-08AF-5E4E-9EA9-E044CE19163A}" dt="2023-11-12T05:21:43.988" v="1196" actId="165"/>
          <ac:grpSpMkLst>
            <pc:docMk/>
            <pc:sldMk cId="855010996" sldId="1224"/>
            <ac:grpSpMk id="39" creationId="{DE69699E-154E-D731-396A-A2EC8893AB92}"/>
          </ac:grpSpMkLst>
        </pc:grpChg>
        <pc:grpChg chg="add mod">
          <ac:chgData name="Gohil, Vasudev" userId="37215192-344f-43bc-bf78-f2b31a4e7220" providerId="ADAL" clId="{1151DD73-08AF-5E4E-9EA9-E044CE19163A}" dt="2023-11-12T05:22:34.781" v="1205" actId="1076"/>
          <ac:grpSpMkLst>
            <pc:docMk/>
            <pc:sldMk cId="855010996" sldId="1224"/>
            <ac:grpSpMk id="40" creationId="{FB6BC7F9-8AFD-F1CD-2019-49EEEEC6964B}"/>
          </ac:grpSpMkLst>
        </pc:grpChg>
        <pc:grpChg chg="add del mod">
          <ac:chgData name="Gohil, Vasudev" userId="37215192-344f-43bc-bf78-f2b31a4e7220" providerId="ADAL" clId="{1151DD73-08AF-5E4E-9EA9-E044CE19163A}" dt="2023-11-12T05:22:45.834" v="1207" actId="165"/>
          <ac:grpSpMkLst>
            <pc:docMk/>
            <pc:sldMk cId="855010996" sldId="1224"/>
            <ac:grpSpMk id="41" creationId="{72F378B1-835B-EFE9-1E1F-071965BC5796}"/>
          </ac:grpSpMkLst>
        </pc:grpChg>
        <pc:grpChg chg="add mod">
          <ac:chgData name="Gohil, Vasudev" userId="37215192-344f-43bc-bf78-f2b31a4e7220" providerId="ADAL" clId="{1151DD73-08AF-5E4E-9EA9-E044CE19163A}" dt="2023-11-12T05:22:20.990" v="1201" actId="164"/>
          <ac:grpSpMkLst>
            <pc:docMk/>
            <pc:sldMk cId="855010996" sldId="1224"/>
            <ac:grpSpMk id="42" creationId="{70EB77FE-11EE-40B8-4CD8-B51CCB875447}"/>
          </ac:grpSpMkLst>
        </pc:grpChg>
        <pc:grpChg chg="add mod">
          <ac:chgData name="Gohil, Vasudev" userId="37215192-344f-43bc-bf78-f2b31a4e7220" providerId="ADAL" clId="{1151DD73-08AF-5E4E-9EA9-E044CE19163A}" dt="2023-11-12T05:22:31.833" v="1204" actId="1076"/>
          <ac:grpSpMkLst>
            <pc:docMk/>
            <pc:sldMk cId="855010996" sldId="1224"/>
            <ac:grpSpMk id="43" creationId="{A27F0216-D6AB-EF18-44A4-55DAB729CD6A}"/>
          </ac:grpSpMkLst>
        </pc:grpChg>
        <pc:grpChg chg="add mod">
          <ac:chgData name="Gohil, Vasudev" userId="37215192-344f-43bc-bf78-f2b31a4e7220" providerId="ADAL" clId="{1151DD73-08AF-5E4E-9EA9-E044CE19163A}" dt="2023-11-12T05:22:49.680" v="1209" actId="164"/>
          <ac:grpSpMkLst>
            <pc:docMk/>
            <pc:sldMk cId="855010996" sldId="1224"/>
            <ac:grpSpMk id="44" creationId="{92C7206B-EF92-105A-D354-73D32727E488}"/>
          </ac:grpSpMkLst>
        </pc:grpChg>
        <pc:grpChg chg="add del mod">
          <ac:chgData name="Gohil, Vasudev" userId="37215192-344f-43bc-bf78-f2b31a4e7220" providerId="ADAL" clId="{1151DD73-08AF-5E4E-9EA9-E044CE19163A}" dt="2023-11-12T05:42:29.868" v="1384" actId="478"/>
          <ac:grpSpMkLst>
            <pc:docMk/>
            <pc:sldMk cId="855010996" sldId="1224"/>
            <ac:grpSpMk id="45" creationId="{B4F58E2C-7A8D-CC49-80E8-6C8EA0CC3E5C}"/>
          </ac:grpSpMkLst>
        </pc:grpChg>
        <pc:grpChg chg="add mod">
          <ac:chgData name="Gohil, Vasudev" userId="37215192-344f-43bc-bf78-f2b31a4e7220" providerId="ADAL" clId="{1151DD73-08AF-5E4E-9EA9-E044CE19163A}" dt="2023-11-12T05:45:22.237" v="1395" actId="1076"/>
          <ac:grpSpMkLst>
            <pc:docMk/>
            <pc:sldMk cId="855010996" sldId="1224"/>
            <ac:grpSpMk id="48" creationId="{D982FD5F-D161-D8A9-47A6-994BB207B3F5}"/>
          </ac:grpSpMkLst>
        </pc:grpChg>
        <pc:picChg chg="add mod">
          <ac:chgData name="Gohil, Vasudev" userId="37215192-344f-43bc-bf78-f2b31a4e7220" providerId="ADAL" clId="{1151DD73-08AF-5E4E-9EA9-E044CE19163A}" dt="2023-11-12T05:17:35.151" v="1020" actId="1076"/>
          <ac:picMkLst>
            <pc:docMk/>
            <pc:sldMk cId="855010996" sldId="1224"/>
            <ac:picMk id="6" creationId="{B5F95113-B82D-F7BE-C898-E80B6D537658}"/>
          </ac:picMkLst>
        </pc:picChg>
        <pc:picChg chg="mod">
          <ac:chgData name="Gohil, Vasudev" userId="37215192-344f-43bc-bf78-f2b31a4e7220" providerId="ADAL" clId="{1151DD73-08AF-5E4E-9EA9-E044CE19163A}" dt="2023-11-12T05:18:47.792" v="1040"/>
          <ac:picMkLst>
            <pc:docMk/>
            <pc:sldMk cId="855010996" sldId="1224"/>
            <ac:picMk id="8" creationId="{7C7672ED-33A8-9E07-31F8-1D8F6EF967D2}"/>
          </ac:picMkLst>
        </pc:picChg>
        <pc:picChg chg="mod">
          <ac:chgData name="Gohil, Vasudev" userId="37215192-344f-43bc-bf78-f2b31a4e7220" providerId="ADAL" clId="{1151DD73-08AF-5E4E-9EA9-E044CE19163A}" dt="2023-11-12T05:18:47.792" v="1040"/>
          <ac:picMkLst>
            <pc:docMk/>
            <pc:sldMk cId="855010996" sldId="1224"/>
            <ac:picMk id="12" creationId="{B35734A0-ADC0-BA65-527E-0D1A0BE06D72}"/>
          </ac:picMkLst>
        </pc:picChg>
        <pc:picChg chg="mod">
          <ac:chgData name="Gohil, Vasudev" userId="37215192-344f-43bc-bf78-f2b31a4e7220" providerId="ADAL" clId="{1151DD73-08AF-5E4E-9EA9-E044CE19163A}" dt="2023-11-12T05:18:47.792" v="1040"/>
          <ac:picMkLst>
            <pc:docMk/>
            <pc:sldMk cId="855010996" sldId="1224"/>
            <ac:picMk id="16" creationId="{4873BF66-552E-D021-667C-F478C6D5D2C1}"/>
          </ac:picMkLst>
        </pc:picChg>
        <pc:picChg chg="mod">
          <ac:chgData name="Gohil, Vasudev" userId="37215192-344f-43bc-bf78-f2b31a4e7220" providerId="ADAL" clId="{1151DD73-08AF-5E4E-9EA9-E044CE19163A}" dt="2023-11-12T05:18:47.792" v="1040"/>
          <ac:picMkLst>
            <pc:docMk/>
            <pc:sldMk cId="855010996" sldId="1224"/>
            <ac:picMk id="19" creationId="{C63DA7DD-E964-4A9C-84AD-8504C1199D2C}"/>
          </ac:picMkLst>
        </pc:picChg>
        <pc:picChg chg="mod">
          <ac:chgData name="Gohil, Vasudev" userId="37215192-344f-43bc-bf78-f2b31a4e7220" providerId="ADAL" clId="{1151DD73-08AF-5E4E-9EA9-E044CE19163A}" dt="2023-11-12T05:18:47.792" v="1040"/>
          <ac:picMkLst>
            <pc:docMk/>
            <pc:sldMk cId="855010996" sldId="1224"/>
            <ac:picMk id="24" creationId="{780A054E-DAE1-86C0-6448-B043273EC334}"/>
          </ac:picMkLst>
        </pc:picChg>
        <pc:picChg chg="mod">
          <ac:chgData name="Gohil, Vasudev" userId="37215192-344f-43bc-bf78-f2b31a4e7220" providerId="ADAL" clId="{1151DD73-08AF-5E4E-9EA9-E044CE19163A}" dt="2023-11-12T05:18:47.792" v="1040"/>
          <ac:picMkLst>
            <pc:docMk/>
            <pc:sldMk cId="855010996" sldId="1224"/>
            <ac:picMk id="26" creationId="{28CB5B4A-9527-48EB-8B40-6F98D9B762CC}"/>
          </ac:picMkLst>
        </pc:picChg>
        <pc:picChg chg="mod">
          <ac:chgData name="Gohil, Vasudev" userId="37215192-344f-43bc-bf78-f2b31a4e7220" providerId="ADAL" clId="{1151DD73-08AF-5E4E-9EA9-E044CE19163A}" dt="2023-11-12T05:18:47.792" v="1040"/>
          <ac:picMkLst>
            <pc:docMk/>
            <pc:sldMk cId="855010996" sldId="1224"/>
            <ac:picMk id="27" creationId="{6B50734C-3896-5313-20AC-F0309F162BCD}"/>
          </ac:picMkLst>
        </pc:picChg>
        <pc:picChg chg="mod">
          <ac:chgData name="Gohil, Vasudev" userId="37215192-344f-43bc-bf78-f2b31a4e7220" providerId="ADAL" clId="{1151DD73-08AF-5E4E-9EA9-E044CE19163A}" dt="2023-11-12T05:18:47.792" v="1040"/>
          <ac:picMkLst>
            <pc:docMk/>
            <pc:sldMk cId="855010996" sldId="1224"/>
            <ac:picMk id="28" creationId="{FAA61F9E-E535-FF1F-2882-3CC3865C6480}"/>
          </ac:picMkLst>
        </pc:picChg>
        <pc:picChg chg="mod topLvl">
          <ac:chgData name="Gohil, Vasudev" userId="37215192-344f-43bc-bf78-f2b31a4e7220" providerId="ADAL" clId="{1151DD73-08AF-5E4E-9EA9-E044CE19163A}" dt="2023-11-12T05:22:15.201" v="1199" actId="164"/>
          <ac:picMkLst>
            <pc:docMk/>
            <pc:sldMk cId="855010996" sldId="1224"/>
            <ac:picMk id="31" creationId="{F2EBF687-DAE9-AC37-29BE-24A840561791}"/>
          </ac:picMkLst>
        </pc:picChg>
        <pc:picChg chg="mod topLvl">
          <ac:chgData name="Gohil, Vasudev" userId="37215192-344f-43bc-bf78-f2b31a4e7220" providerId="ADAL" clId="{1151DD73-08AF-5E4E-9EA9-E044CE19163A}" dt="2023-11-12T05:22:15.201" v="1199" actId="164"/>
          <ac:picMkLst>
            <pc:docMk/>
            <pc:sldMk cId="855010996" sldId="1224"/>
            <ac:picMk id="32" creationId="{3F2837B1-23B4-8D24-013A-1D430FFF650A}"/>
          </ac:picMkLst>
        </pc:picChg>
        <pc:picChg chg="mod topLvl">
          <ac:chgData name="Gohil, Vasudev" userId="37215192-344f-43bc-bf78-f2b31a4e7220" providerId="ADAL" clId="{1151DD73-08AF-5E4E-9EA9-E044CE19163A}" dt="2023-11-12T05:22:34.781" v="1205" actId="1076"/>
          <ac:picMkLst>
            <pc:docMk/>
            <pc:sldMk cId="855010996" sldId="1224"/>
            <ac:picMk id="35" creationId="{1CC0DFF0-94DA-9E49-C07B-91E3C8A47444}"/>
          </ac:picMkLst>
        </pc:picChg>
        <pc:picChg chg="mod topLvl">
          <ac:chgData name="Gohil, Vasudev" userId="37215192-344f-43bc-bf78-f2b31a4e7220" providerId="ADAL" clId="{1151DD73-08AF-5E4E-9EA9-E044CE19163A}" dt="2023-11-12T05:22:49.680" v="1209" actId="164"/>
          <ac:picMkLst>
            <pc:docMk/>
            <pc:sldMk cId="855010996" sldId="1224"/>
            <ac:picMk id="36" creationId="{FDF5AE53-3C66-1430-5120-191AB80B97F0}"/>
          </ac:picMkLst>
        </pc:picChg>
        <pc:picChg chg="mod">
          <ac:chgData name="Gohil, Vasudev" userId="37215192-344f-43bc-bf78-f2b31a4e7220" providerId="ADAL" clId="{1151DD73-08AF-5E4E-9EA9-E044CE19163A}" dt="2023-11-12T05:42:16.245" v="1381"/>
          <ac:picMkLst>
            <pc:docMk/>
            <pc:sldMk cId="855010996" sldId="1224"/>
            <ac:picMk id="46" creationId="{C079AC3B-D01E-EE08-D9C5-0899CB3E2D26}"/>
          </ac:picMkLst>
        </pc:picChg>
        <pc:picChg chg="mod">
          <ac:chgData name="Gohil, Vasudev" userId="37215192-344f-43bc-bf78-f2b31a4e7220" providerId="ADAL" clId="{1151DD73-08AF-5E4E-9EA9-E044CE19163A}" dt="2023-11-12T05:45:07.413" v="1392"/>
          <ac:picMkLst>
            <pc:docMk/>
            <pc:sldMk cId="855010996" sldId="1224"/>
            <ac:picMk id="49" creationId="{6C864C74-976D-655F-A996-FEC8FBAF68A6}"/>
          </ac:picMkLst>
        </pc:picChg>
      </pc:sldChg>
      <pc:sldChg chg="add del">
        <pc:chgData name="Gohil, Vasudev" userId="37215192-344f-43bc-bf78-f2b31a4e7220" providerId="ADAL" clId="{1151DD73-08AF-5E4E-9EA9-E044CE19163A}" dt="2023-11-11T16:24:17.832" v="418"/>
        <pc:sldMkLst>
          <pc:docMk/>
          <pc:sldMk cId="1654199471" sldId="1224"/>
        </pc:sldMkLst>
      </pc:sldChg>
      <pc:sldChg chg="add del">
        <pc:chgData name="Gohil, Vasudev" userId="37215192-344f-43bc-bf78-f2b31a4e7220" providerId="ADAL" clId="{1151DD73-08AF-5E4E-9EA9-E044CE19163A}" dt="2023-11-11T16:35:48.508" v="535" actId="2696"/>
        <pc:sldMkLst>
          <pc:docMk/>
          <pc:sldMk cId="2188709133" sldId="1224"/>
        </pc:sldMkLst>
      </pc:sldChg>
      <pc:sldChg chg="add mod modShow">
        <pc:chgData name="Gohil, Vasudev" userId="37215192-344f-43bc-bf78-f2b31a4e7220" providerId="ADAL" clId="{1151DD73-08AF-5E4E-9EA9-E044CE19163A}" dt="2023-11-14T17:51:48.767" v="6337" actId="729"/>
        <pc:sldMkLst>
          <pc:docMk/>
          <pc:sldMk cId="2294573620" sldId="1224"/>
        </pc:sldMkLst>
      </pc:sldChg>
      <pc:sldChg chg="add del ord">
        <pc:chgData name="Gohil, Vasudev" userId="37215192-344f-43bc-bf78-f2b31a4e7220" providerId="ADAL" clId="{1151DD73-08AF-5E4E-9EA9-E044CE19163A}" dt="2023-11-11T16:23:17.909" v="414" actId="2696"/>
        <pc:sldMkLst>
          <pc:docMk/>
          <pc:sldMk cId="2771243258" sldId="1224"/>
        </pc:sldMkLst>
      </pc:sldChg>
      <pc:sldChg chg="addSp delSp modSp add del mod modTransition modAnim">
        <pc:chgData name="Gohil, Vasudev" userId="37215192-344f-43bc-bf78-f2b31a4e7220" providerId="ADAL" clId="{1151DD73-08AF-5E4E-9EA9-E044CE19163A}" dt="2023-11-12T05:41:40.008" v="1373" actId="2696"/>
        <pc:sldMkLst>
          <pc:docMk/>
          <pc:sldMk cId="639799076" sldId="1225"/>
        </pc:sldMkLst>
        <pc:spChg chg="mod">
          <ac:chgData name="Gohil, Vasudev" userId="37215192-344f-43bc-bf78-f2b31a4e7220" providerId="ADAL" clId="{1151DD73-08AF-5E4E-9EA9-E044CE19163A}" dt="2023-11-12T05:41:12.692" v="1372" actId="20577"/>
          <ac:spMkLst>
            <pc:docMk/>
            <pc:sldMk cId="639799076" sldId="1225"/>
            <ac:spMk id="17" creationId="{8712DEE5-3F0F-81A4-A036-B1983D9B72E0}"/>
          </ac:spMkLst>
        </pc:spChg>
        <pc:spChg chg="mod">
          <ac:chgData name="Gohil, Vasudev" userId="37215192-344f-43bc-bf78-f2b31a4e7220" providerId="ADAL" clId="{1151DD73-08AF-5E4E-9EA9-E044CE19163A}" dt="2023-11-12T05:40:39.945" v="1358"/>
          <ac:spMkLst>
            <pc:docMk/>
            <pc:sldMk cId="639799076" sldId="1225"/>
            <ac:spMk id="30" creationId="{6701289B-EF7B-AC85-8CC9-E14076B93D13}"/>
          </ac:spMkLst>
        </pc:spChg>
        <pc:grpChg chg="add mod">
          <ac:chgData name="Gohil, Vasudev" userId="37215192-344f-43bc-bf78-f2b31a4e7220" providerId="ADAL" clId="{1151DD73-08AF-5E4E-9EA9-E044CE19163A}" dt="2023-11-12T05:40:41.802" v="1359" actId="1076"/>
          <ac:grpSpMkLst>
            <pc:docMk/>
            <pc:sldMk cId="639799076" sldId="1225"/>
            <ac:grpSpMk id="3" creationId="{B1890629-D539-5A3E-22B9-E510604CF6F4}"/>
          </ac:grpSpMkLst>
        </pc:grpChg>
        <pc:grpChg chg="del">
          <ac:chgData name="Gohil, Vasudev" userId="37215192-344f-43bc-bf78-f2b31a4e7220" providerId="ADAL" clId="{1151DD73-08AF-5E4E-9EA9-E044CE19163A}" dt="2023-11-12T05:40:37.630" v="1356" actId="478"/>
          <ac:grpSpMkLst>
            <pc:docMk/>
            <pc:sldMk cId="639799076" sldId="1225"/>
            <ac:grpSpMk id="7" creationId="{A4E595C2-9FEB-F7BB-76D3-C1B84CFF745D}"/>
          </ac:grpSpMkLst>
        </pc:grpChg>
        <pc:grpChg chg="del mod">
          <ac:chgData name="Gohil, Vasudev" userId="37215192-344f-43bc-bf78-f2b31a4e7220" providerId="ADAL" clId="{1151DD73-08AF-5E4E-9EA9-E044CE19163A}" dt="2023-11-12T05:40:35.808" v="1355" actId="478"/>
          <ac:grpSpMkLst>
            <pc:docMk/>
            <pc:sldMk cId="639799076" sldId="1225"/>
            <ac:grpSpMk id="10" creationId="{8ACC509B-6A2C-6B09-5FEF-324A372B9516}"/>
          </ac:grpSpMkLst>
        </pc:grpChg>
        <pc:grpChg chg="mod">
          <ac:chgData name="Gohil, Vasudev" userId="37215192-344f-43bc-bf78-f2b31a4e7220" providerId="ADAL" clId="{1151DD73-08AF-5E4E-9EA9-E044CE19163A}" dt="2023-11-12T05:40:43.900" v="1360" actId="1076"/>
          <ac:grpSpMkLst>
            <pc:docMk/>
            <pc:sldMk cId="639799076" sldId="1225"/>
            <ac:grpSpMk id="15" creationId="{38AFB2F4-E651-28B1-F7AD-AA8EBC0AD4F0}"/>
          </ac:grpSpMkLst>
        </pc:grpChg>
        <pc:grpChg chg="del">
          <ac:chgData name="Gohil, Vasudev" userId="37215192-344f-43bc-bf78-f2b31a4e7220" providerId="ADAL" clId="{1151DD73-08AF-5E4E-9EA9-E044CE19163A}" dt="2023-11-12T05:40:37.630" v="1356" actId="478"/>
          <ac:grpSpMkLst>
            <pc:docMk/>
            <pc:sldMk cId="639799076" sldId="1225"/>
            <ac:grpSpMk id="18" creationId="{ACE64B2B-7327-8BB3-446B-65A27FCCC0D0}"/>
          </ac:grpSpMkLst>
        </pc:grpChg>
        <pc:grpChg chg="del">
          <ac:chgData name="Gohil, Vasudev" userId="37215192-344f-43bc-bf78-f2b31a4e7220" providerId="ADAL" clId="{1151DD73-08AF-5E4E-9EA9-E044CE19163A}" dt="2023-11-12T05:40:37.630" v="1356" actId="478"/>
          <ac:grpSpMkLst>
            <pc:docMk/>
            <pc:sldMk cId="639799076" sldId="1225"/>
            <ac:grpSpMk id="21" creationId="{52EAD3B3-0FBD-AC2F-306D-4B87F6862968}"/>
          </ac:grpSpMkLst>
        </pc:grpChg>
        <pc:picChg chg="mod">
          <ac:chgData name="Gohil, Vasudev" userId="37215192-344f-43bc-bf78-f2b31a4e7220" providerId="ADAL" clId="{1151DD73-08AF-5E4E-9EA9-E044CE19163A}" dt="2023-11-12T05:40:39.945" v="1358"/>
          <ac:picMkLst>
            <pc:docMk/>
            <pc:sldMk cId="639799076" sldId="1225"/>
            <ac:picMk id="5" creationId="{3276F53F-65DB-7259-66E6-DB00E1146C54}"/>
          </ac:picMkLst>
        </pc:picChg>
        <pc:picChg chg="del">
          <ac:chgData name="Gohil, Vasudev" userId="37215192-344f-43bc-bf78-f2b31a4e7220" providerId="ADAL" clId="{1151DD73-08AF-5E4E-9EA9-E044CE19163A}" dt="2023-11-12T05:40:38.455" v="1357" actId="478"/>
          <ac:picMkLst>
            <pc:docMk/>
            <pc:sldMk cId="639799076" sldId="1225"/>
            <ac:picMk id="6" creationId="{B5F95113-B82D-F7BE-C898-E80B6D537658}"/>
          </ac:picMkLst>
        </pc:picChg>
      </pc:sldChg>
      <pc:sldChg chg="addSp delSp modSp add del mod modTransition modAnim">
        <pc:chgData name="Gohil, Vasudev" userId="37215192-344f-43bc-bf78-f2b31a4e7220" providerId="ADAL" clId="{1151DD73-08AF-5E4E-9EA9-E044CE19163A}" dt="2023-11-12T05:34:06.741" v="1314" actId="2696"/>
        <pc:sldMkLst>
          <pc:docMk/>
          <pc:sldMk cId="1127407966" sldId="1225"/>
        </pc:sldMkLst>
        <pc:spChg chg="mod">
          <ac:chgData name="Gohil, Vasudev" userId="37215192-344f-43bc-bf78-f2b31a4e7220" providerId="ADAL" clId="{1151DD73-08AF-5E4E-9EA9-E044CE19163A}" dt="2023-11-12T05:32:32.030" v="1288" actId="20577"/>
          <ac:spMkLst>
            <pc:docMk/>
            <pc:sldMk cId="1127407966" sldId="1225"/>
            <ac:spMk id="17" creationId="{8712DEE5-3F0F-81A4-A036-B1983D9B72E0}"/>
          </ac:spMkLst>
        </pc:spChg>
        <pc:spChg chg="mod">
          <ac:chgData name="Gohil, Vasudev" userId="37215192-344f-43bc-bf78-f2b31a4e7220" providerId="ADAL" clId="{1151DD73-08AF-5E4E-9EA9-E044CE19163A}" dt="2023-11-12T05:32:35.196" v="1298" actId="20577"/>
          <ac:spMkLst>
            <pc:docMk/>
            <pc:sldMk cId="1127407966" sldId="1225"/>
            <ac:spMk id="30" creationId="{438C5707-2D28-D887-234C-6DD37B3F9E9A}"/>
          </ac:spMkLst>
        </pc:spChg>
        <pc:grpChg chg="add mod">
          <ac:chgData name="Gohil, Vasudev" userId="37215192-344f-43bc-bf78-f2b31a4e7220" providerId="ADAL" clId="{1151DD73-08AF-5E4E-9EA9-E044CE19163A}" dt="2023-11-12T05:32:42.005" v="1300" actId="1076"/>
          <ac:grpSpMkLst>
            <pc:docMk/>
            <pc:sldMk cId="1127407966" sldId="1225"/>
            <ac:grpSpMk id="3" creationId="{E8C60CFB-DB87-F598-AB7A-0F4F1F79C34D}"/>
          </ac:grpSpMkLst>
        </pc:grpChg>
        <pc:grpChg chg="del">
          <ac:chgData name="Gohil, Vasudev" userId="37215192-344f-43bc-bf78-f2b31a4e7220" providerId="ADAL" clId="{1151DD73-08AF-5E4E-9EA9-E044CE19163A}" dt="2023-11-12T05:32:22.371" v="1275" actId="478"/>
          <ac:grpSpMkLst>
            <pc:docMk/>
            <pc:sldMk cId="1127407966" sldId="1225"/>
            <ac:grpSpMk id="7" creationId="{A4E595C2-9FEB-F7BB-76D3-C1B84CFF745D}"/>
          </ac:grpSpMkLst>
        </pc:grpChg>
        <pc:grpChg chg="del">
          <ac:chgData name="Gohil, Vasudev" userId="37215192-344f-43bc-bf78-f2b31a4e7220" providerId="ADAL" clId="{1151DD73-08AF-5E4E-9EA9-E044CE19163A}" dt="2023-11-12T05:32:20.172" v="1274" actId="478"/>
          <ac:grpSpMkLst>
            <pc:docMk/>
            <pc:sldMk cId="1127407966" sldId="1225"/>
            <ac:grpSpMk id="10" creationId="{8ACC509B-6A2C-6B09-5FEF-324A372B9516}"/>
          </ac:grpSpMkLst>
        </pc:grpChg>
        <pc:grpChg chg="mod">
          <ac:chgData name="Gohil, Vasudev" userId="37215192-344f-43bc-bf78-f2b31a4e7220" providerId="ADAL" clId="{1151DD73-08AF-5E4E-9EA9-E044CE19163A}" dt="2023-11-12T05:32:39.325" v="1299" actId="1076"/>
          <ac:grpSpMkLst>
            <pc:docMk/>
            <pc:sldMk cId="1127407966" sldId="1225"/>
            <ac:grpSpMk id="15" creationId="{38AFB2F4-E651-28B1-F7AD-AA8EBC0AD4F0}"/>
          </ac:grpSpMkLst>
        </pc:grpChg>
        <pc:grpChg chg="del">
          <ac:chgData name="Gohil, Vasudev" userId="37215192-344f-43bc-bf78-f2b31a4e7220" providerId="ADAL" clId="{1151DD73-08AF-5E4E-9EA9-E044CE19163A}" dt="2023-11-12T05:32:22.371" v="1275" actId="478"/>
          <ac:grpSpMkLst>
            <pc:docMk/>
            <pc:sldMk cId="1127407966" sldId="1225"/>
            <ac:grpSpMk id="18" creationId="{ACE64B2B-7327-8BB3-446B-65A27FCCC0D0}"/>
          </ac:grpSpMkLst>
        </pc:grpChg>
        <pc:grpChg chg="del">
          <ac:chgData name="Gohil, Vasudev" userId="37215192-344f-43bc-bf78-f2b31a4e7220" providerId="ADAL" clId="{1151DD73-08AF-5E4E-9EA9-E044CE19163A}" dt="2023-11-12T05:32:22.371" v="1275" actId="478"/>
          <ac:grpSpMkLst>
            <pc:docMk/>
            <pc:sldMk cId="1127407966" sldId="1225"/>
            <ac:grpSpMk id="21" creationId="{52EAD3B3-0FBD-AC2F-306D-4B87F6862968}"/>
          </ac:grpSpMkLst>
        </pc:grpChg>
        <pc:picChg chg="mod">
          <ac:chgData name="Gohil, Vasudev" userId="37215192-344f-43bc-bf78-f2b31a4e7220" providerId="ADAL" clId="{1151DD73-08AF-5E4E-9EA9-E044CE19163A}" dt="2023-11-12T05:32:26.118" v="1277"/>
          <ac:picMkLst>
            <pc:docMk/>
            <pc:sldMk cId="1127407966" sldId="1225"/>
            <ac:picMk id="5" creationId="{835FA301-A614-BA77-2502-7F468FEB1831}"/>
          </ac:picMkLst>
        </pc:picChg>
        <pc:picChg chg="del">
          <ac:chgData name="Gohil, Vasudev" userId="37215192-344f-43bc-bf78-f2b31a4e7220" providerId="ADAL" clId="{1151DD73-08AF-5E4E-9EA9-E044CE19163A}" dt="2023-11-12T05:32:20.172" v="1274" actId="478"/>
          <ac:picMkLst>
            <pc:docMk/>
            <pc:sldMk cId="1127407966" sldId="1225"/>
            <ac:picMk id="6" creationId="{B5F95113-B82D-F7BE-C898-E80B6D537658}"/>
          </ac:picMkLst>
        </pc:picChg>
      </pc:sldChg>
      <pc:sldChg chg="add del">
        <pc:chgData name="Gohil, Vasudev" userId="37215192-344f-43bc-bf78-f2b31a4e7220" providerId="ADAL" clId="{1151DD73-08AF-5E4E-9EA9-E044CE19163A}" dt="2023-11-11T16:35:48.567" v="536" actId="2696"/>
        <pc:sldMkLst>
          <pc:docMk/>
          <pc:sldMk cId="1145039631" sldId="1225"/>
        </pc:sldMkLst>
      </pc:sldChg>
      <pc:sldChg chg="addSp delSp modSp add del mod modTransition modAnim">
        <pc:chgData name="Gohil, Vasudev" userId="37215192-344f-43bc-bf78-f2b31a4e7220" providerId="ADAL" clId="{1151DD73-08AF-5E4E-9EA9-E044CE19163A}" dt="2023-11-12T05:37:43.670" v="1351" actId="2696"/>
        <pc:sldMkLst>
          <pc:docMk/>
          <pc:sldMk cId="2009489214" sldId="1225"/>
        </pc:sldMkLst>
        <pc:spChg chg="mod">
          <ac:chgData name="Gohil, Vasudev" userId="37215192-344f-43bc-bf78-f2b31a4e7220" providerId="ADAL" clId="{1151DD73-08AF-5E4E-9EA9-E044CE19163A}" dt="2023-11-12T05:37:19.567" v="1346"/>
          <ac:spMkLst>
            <pc:docMk/>
            <pc:sldMk cId="2009489214" sldId="1225"/>
            <ac:spMk id="30" creationId="{018CFDFD-85E8-5F35-693A-E23DD5062F7D}"/>
          </ac:spMkLst>
        </pc:spChg>
        <pc:spChg chg="mod">
          <ac:chgData name="Gohil, Vasudev" userId="37215192-344f-43bc-bf78-f2b31a4e7220" providerId="ADAL" clId="{1151DD73-08AF-5E4E-9EA9-E044CE19163A}" dt="2023-11-12T05:37:24.983" v="1348"/>
          <ac:spMkLst>
            <pc:docMk/>
            <pc:sldMk cId="2009489214" sldId="1225"/>
            <ac:spMk id="41" creationId="{D6C019C2-E844-D97C-5B86-1EC8BF09A49A}"/>
          </ac:spMkLst>
        </pc:spChg>
        <pc:grpChg chg="add mod">
          <ac:chgData name="Gohil, Vasudev" userId="37215192-344f-43bc-bf78-f2b31a4e7220" providerId="ADAL" clId="{1151DD73-08AF-5E4E-9EA9-E044CE19163A}" dt="2023-11-12T05:37:23.765" v="1347" actId="1076"/>
          <ac:grpSpMkLst>
            <pc:docMk/>
            <pc:sldMk cId="2009489214" sldId="1225"/>
            <ac:grpSpMk id="3" creationId="{B421886F-92D8-F154-C40C-7A97C2380A8C}"/>
          </ac:grpSpMkLst>
        </pc:grpChg>
        <pc:grpChg chg="del">
          <ac:chgData name="Gohil, Vasudev" userId="37215192-344f-43bc-bf78-f2b31a4e7220" providerId="ADAL" clId="{1151DD73-08AF-5E4E-9EA9-E044CE19163A}" dt="2023-11-12T05:37:14.697" v="1344" actId="478"/>
          <ac:grpSpMkLst>
            <pc:docMk/>
            <pc:sldMk cId="2009489214" sldId="1225"/>
            <ac:grpSpMk id="7" creationId="{A4E595C2-9FEB-F7BB-76D3-C1B84CFF745D}"/>
          </ac:grpSpMkLst>
        </pc:grpChg>
        <pc:grpChg chg="del">
          <ac:chgData name="Gohil, Vasudev" userId="37215192-344f-43bc-bf78-f2b31a4e7220" providerId="ADAL" clId="{1151DD73-08AF-5E4E-9EA9-E044CE19163A}" dt="2023-11-12T05:37:14.697" v="1344" actId="478"/>
          <ac:grpSpMkLst>
            <pc:docMk/>
            <pc:sldMk cId="2009489214" sldId="1225"/>
            <ac:grpSpMk id="10" creationId="{8ACC509B-6A2C-6B09-5FEF-324A372B9516}"/>
          </ac:grpSpMkLst>
        </pc:grpChg>
        <pc:grpChg chg="del">
          <ac:chgData name="Gohil, Vasudev" userId="37215192-344f-43bc-bf78-f2b31a4e7220" providerId="ADAL" clId="{1151DD73-08AF-5E4E-9EA9-E044CE19163A}" dt="2023-11-12T05:37:14.697" v="1344" actId="478"/>
          <ac:grpSpMkLst>
            <pc:docMk/>
            <pc:sldMk cId="2009489214" sldId="1225"/>
            <ac:grpSpMk id="18" creationId="{ACE64B2B-7327-8BB3-446B-65A27FCCC0D0}"/>
          </ac:grpSpMkLst>
        </pc:grpChg>
        <pc:grpChg chg="del">
          <ac:chgData name="Gohil, Vasudev" userId="37215192-344f-43bc-bf78-f2b31a4e7220" providerId="ADAL" clId="{1151DD73-08AF-5E4E-9EA9-E044CE19163A}" dt="2023-11-12T05:37:14.697" v="1344" actId="478"/>
          <ac:grpSpMkLst>
            <pc:docMk/>
            <pc:sldMk cId="2009489214" sldId="1225"/>
            <ac:grpSpMk id="21" creationId="{52EAD3B3-0FBD-AC2F-306D-4B87F6862968}"/>
          </ac:grpSpMkLst>
        </pc:grpChg>
        <pc:grpChg chg="add mod">
          <ac:chgData name="Gohil, Vasudev" userId="37215192-344f-43bc-bf78-f2b31a4e7220" providerId="ADAL" clId="{1151DD73-08AF-5E4E-9EA9-E044CE19163A}" dt="2023-11-12T05:37:27.987" v="1349" actId="1076"/>
          <ac:grpSpMkLst>
            <pc:docMk/>
            <pc:sldMk cId="2009489214" sldId="1225"/>
            <ac:grpSpMk id="34" creationId="{E61F4C0E-5CAC-057B-DCDE-0349AAF3C8E8}"/>
          </ac:grpSpMkLst>
        </pc:grpChg>
        <pc:picChg chg="mod">
          <ac:chgData name="Gohil, Vasudev" userId="37215192-344f-43bc-bf78-f2b31a4e7220" providerId="ADAL" clId="{1151DD73-08AF-5E4E-9EA9-E044CE19163A}" dt="2023-11-12T05:37:19.567" v="1346"/>
          <ac:picMkLst>
            <pc:docMk/>
            <pc:sldMk cId="2009489214" sldId="1225"/>
            <ac:picMk id="5" creationId="{511EE2EB-7798-B55D-CEC2-17291863BD6B}"/>
          </ac:picMkLst>
        </pc:picChg>
        <pc:picChg chg="del">
          <ac:chgData name="Gohil, Vasudev" userId="37215192-344f-43bc-bf78-f2b31a4e7220" providerId="ADAL" clId="{1151DD73-08AF-5E4E-9EA9-E044CE19163A}" dt="2023-11-12T05:37:15.589" v="1345" actId="478"/>
          <ac:picMkLst>
            <pc:docMk/>
            <pc:sldMk cId="2009489214" sldId="1225"/>
            <ac:picMk id="6" creationId="{B5F95113-B82D-F7BE-C898-E80B6D537658}"/>
          </ac:picMkLst>
        </pc:picChg>
        <pc:picChg chg="mod">
          <ac:chgData name="Gohil, Vasudev" userId="37215192-344f-43bc-bf78-f2b31a4e7220" providerId="ADAL" clId="{1151DD73-08AF-5E4E-9EA9-E044CE19163A}" dt="2023-11-12T05:37:24.983" v="1348"/>
          <ac:picMkLst>
            <pc:docMk/>
            <pc:sldMk cId="2009489214" sldId="1225"/>
            <ac:picMk id="39" creationId="{1055FF0E-1EF8-D170-01FB-48C83D57DEF5}"/>
          </ac:picMkLst>
        </pc:picChg>
      </pc:sldChg>
      <pc:sldChg chg="delSp add del mod modTransition modAnim">
        <pc:chgData name="Gohil, Vasudev" userId="37215192-344f-43bc-bf78-f2b31a4e7220" providerId="ADAL" clId="{1151DD73-08AF-5E4E-9EA9-E044CE19163A}" dt="2023-11-12T05:31:46.381" v="1270" actId="2696"/>
        <pc:sldMkLst>
          <pc:docMk/>
          <pc:sldMk cId="2114517346" sldId="1225"/>
        </pc:sldMkLst>
        <pc:picChg chg="del">
          <ac:chgData name="Gohil, Vasudev" userId="37215192-344f-43bc-bf78-f2b31a4e7220" providerId="ADAL" clId="{1151DD73-08AF-5E4E-9EA9-E044CE19163A}" dt="2023-11-12T05:25:19.640" v="1220" actId="478"/>
          <ac:picMkLst>
            <pc:docMk/>
            <pc:sldMk cId="2114517346" sldId="1225"/>
            <ac:picMk id="6" creationId="{B5F95113-B82D-F7BE-C898-E80B6D537658}"/>
          </ac:picMkLst>
        </pc:picChg>
      </pc:sldChg>
      <pc:sldChg chg="addSp delSp modSp add del mod modAnim">
        <pc:chgData name="Gohil, Vasudev" userId="37215192-344f-43bc-bf78-f2b31a4e7220" providerId="ADAL" clId="{1151DD73-08AF-5E4E-9EA9-E044CE19163A}" dt="2023-11-12T05:43:10.362" v="1391" actId="2696"/>
        <pc:sldMkLst>
          <pc:docMk/>
          <pc:sldMk cId="2430195628" sldId="1225"/>
        </pc:sldMkLst>
        <pc:spChg chg="mod">
          <ac:chgData name="Gohil, Vasudev" userId="37215192-344f-43bc-bf78-f2b31a4e7220" providerId="ADAL" clId="{1151DD73-08AF-5E4E-9EA9-E044CE19163A}" dt="2023-11-12T05:42:35.784" v="1385"/>
          <ac:spMkLst>
            <pc:docMk/>
            <pc:sldMk cId="2430195628" sldId="1225"/>
            <ac:spMk id="30" creationId="{0C34F302-C486-86BB-7AD5-2B84E3D2D439}"/>
          </ac:spMkLst>
        </pc:spChg>
        <pc:grpChg chg="add mod">
          <ac:chgData name="Gohil, Vasudev" userId="37215192-344f-43bc-bf78-f2b31a4e7220" providerId="ADAL" clId="{1151DD73-08AF-5E4E-9EA9-E044CE19163A}" dt="2023-11-12T05:42:50.676" v="1386" actId="1076"/>
          <ac:grpSpMkLst>
            <pc:docMk/>
            <pc:sldMk cId="2430195628" sldId="1225"/>
            <ac:grpSpMk id="3" creationId="{D1107085-6206-0C0B-318E-68B4B7259AE5}"/>
          </ac:grpSpMkLst>
        </pc:grpChg>
        <pc:grpChg chg="del">
          <ac:chgData name="Gohil, Vasudev" userId="37215192-344f-43bc-bf78-f2b31a4e7220" providerId="ADAL" clId="{1151DD73-08AF-5E4E-9EA9-E044CE19163A}" dt="2023-11-12T05:41:50.044" v="1377" actId="478"/>
          <ac:grpSpMkLst>
            <pc:docMk/>
            <pc:sldMk cId="2430195628" sldId="1225"/>
            <ac:grpSpMk id="7" creationId="{A4E595C2-9FEB-F7BB-76D3-C1B84CFF745D}"/>
          </ac:grpSpMkLst>
        </pc:grpChg>
        <pc:grpChg chg="del">
          <ac:chgData name="Gohil, Vasudev" userId="37215192-344f-43bc-bf78-f2b31a4e7220" providerId="ADAL" clId="{1151DD73-08AF-5E4E-9EA9-E044CE19163A}" dt="2023-11-12T05:41:47.436" v="1376" actId="478"/>
          <ac:grpSpMkLst>
            <pc:docMk/>
            <pc:sldMk cId="2430195628" sldId="1225"/>
            <ac:grpSpMk id="10" creationId="{8ACC509B-6A2C-6B09-5FEF-324A372B9516}"/>
          </ac:grpSpMkLst>
        </pc:grpChg>
        <pc:grpChg chg="del">
          <ac:chgData name="Gohil, Vasudev" userId="37215192-344f-43bc-bf78-f2b31a4e7220" providerId="ADAL" clId="{1151DD73-08AF-5E4E-9EA9-E044CE19163A}" dt="2023-11-12T05:41:52.970" v="1379" actId="478"/>
          <ac:grpSpMkLst>
            <pc:docMk/>
            <pc:sldMk cId="2430195628" sldId="1225"/>
            <ac:grpSpMk id="18" creationId="{ACE64B2B-7327-8BB3-446B-65A27FCCC0D0}"/>
          </ac:grpSpMkLst>
        </pc:grpChg>
        <pc:grpChg chg="del">
          <ac:chgData name="Gohil, Vasudev" userId="37215192-344f-43bc-bf78-f2b31a4e7220" providerId="ADAL" clId="{1151DD73-08AF-5E4E-9EA9-E044CE19163A}" dt="2023-11-12T05:41:51.101" v="1378" actId="478"/>
          <ac:grpSpMkLst>
            <pc:docMk/>
            <pc:sldMk cId="2430195628" sldId="1225"/>
            <ac:grpSpMk id="21" creationId="{52EAD3B3-0FBD-AC2F-306D-4B87F6862968}"/>
          </ac:grpSpMkLst>
        </pc:grpChg>
        <pc:picChg chg="mod">
          <ac:chgData name="Gohil, Vasudev" userId="37215192-344f-43bc-bf78-f2b31a4e7220" providerId="ADAL" clId="{1151DD73-08AF-5E4E-9EA9-E044CE19163A}" dt="2023-11-12T05:42:35.784" v="1385"/>
          <ac:picMkLst>
            <pc:docMk/>
            <pc:sldMk cId="2430195628" sldId="1225"/>
            <ac:picMk id="5" creationId="{35CD7FF3-380B-4832-03A5-8C3E26863B1C}"/>
          </ac:picMkLst>
        </pc:picChg>
        <pc:picChg chg="del">
          <ac:chgData name="Gohil, Vasudev" userId="37215192-344f-43bc-bf78-f2b31a4e7220" providerId="ADAL" clId="{1151DD73-08AF-5E4E-9EA9-E044CE19163A}" dt="2023-11-12T05:41:54.918" v="1380" actId="478"/>
          <ac:picMkLst>
            <pc:docMk/>
            <pc:sldMk cId="2430195628" sldId="1225"/>
            <ac:picMk id="6" creationId="{B5F95113-B82D-F7BE-C898-E80B6D537658}"/>
          </ac:picMkLst>
        </pc:picChg>
      </pc:sldChg>
      <pc:sldChg chg="addSp delSp modSp add del mod modTransition">
        <pc:chgData name="Gohil, Vasudev" userId="37215192-344f-43bc-bf78-f2b31a4e7220" providerId="ADAL" clId="{1151DD73-08AF-5E4E-9EA9-E044CE19163A}" dt="2023-11-12T05:32:11.303" v="1271" actId="2696"/>
        <pc:sldMkLst>
          <pc:docMk/>
          <pc:sldMk cId="902099997" sldId="1226"/>
        </pc:sldMkLst>
        <pc:spChg chg="mod">
          <ac:chgData name="Gohil, Vasudev" userId="37215192-344f-43bc-bf78-f2b31a4e7220" providerId="ADAL" clId="{1151DD73-08AF-5E4E-9EA9-E044CE19163A}" dt="2023-11-12T05:31:25.404" v="1269" actId="20577"/>
          <ac:spMkLst>
            <pc:docMk/>
            <pc:sldMk cId="902099997" sldId="1226"/>
            <ac:spMk id="6" creationId="{3CED0D26-9199-209E-EC51-D6DBBD92AD73}"/>
          </ac:spMkLst>
        </pc:spChg>
        <pc:spChg chg="mod">
          <ac:chgData name="Gohil, Vasudev" userId="37215192-344f-43bc-bf78-f2b31a4e7220" providerId="ADAL" clId="{1151DD73-08AF-5E4E-9EA9-E044CE19163A}" dt="2023-11-12T05:31:20.273" v="1255" actId="20577"/>
          <ac:spMkLst>
            <pc:docMk/>
            <pc:sldMk cId="902099997" sldId="1226"/>
            <ac:spMk id="17" creationId="{8712DEE5-3F0F-81A4-A036-B1983D9B72E0}"/>
          </ac:spMkLst>
        </pc:spChg>
        <pc:grpChg chg="add mod">
          <ac:chgData name="Gohil, Vasudev" userId="37215192-344f-43bc-bf78-f2b31a4e7220" providerId="ADAL" clId="{1151DD73-08AF-5E4E-9EA9-E044CE19163A}" dt="2023-11-12T05:31:12.074" v="1243" actId="1076"/>
          <ac:grpSpMkLst>
            <pc:docMk/>
            <pc:sldMk cId="902099997" sldId="1226"/>
            <ac:grpSpMk id="3" creationId="{B716562B-BF49-A1F2-66BC-E57BEA8588CD}"/>
          </ac:grpSpMkLst>
        </pc:grpChg>
        <pc:grpChg chg="del">
          <ac:chgData name="Gohil, Vasudev" userId="37215192-344f-43bc-bf78-f2b31a4e7220" providerId="ADAL" clId="{1151DD73-08AF-5E4E-9EA9-E044CE19163A}" dt="2023-11-12T05:30:52.348" v="1238" actId="478"/>
          <ac:grpSpMkLst>
            <pc:docMk/>
            <pc:sldMk cId="902099997" sldId="1226"/>
            <ac:grpSpMk id="7" creationId="{A4E595C2-9FEB-F7BB-76D3-C1B84CFF745D}"/>
          </ac:grpSpMkLst>
        </pc:grpChg>
        <pc:grpChg chg="del">
          <ac:chgData name="Gohil, Vasudev" userId="37215192-344f-43bc-bf78-f2b31a4e7220" providerId="ADAL" clId="{1151DD73-08AF-5E4E-9EA9-E044CE19163A}" dt="2023-11-12T05:30:52.348" v="1238" actId="478"/>
          <ac:grpSpMkLst>
            <pc:docMk/>
            <pc:sldMk cId="902099997" sldId="1226"/>
            <ac:grpSpMk id="10" creationId="{8ACC509B-6A2C-6B09-5FEF-324A372B9516}"/>
          </ac:grpSpMkLst>
        </pc:grpChg>
        <pc:grpChg chg="mod">
          <ac:chgData name="Gohil, Vasudev" userId="37215192-344f-43bc-bf78-f2b31a4e7220" providerId="ADAL" clId="{1151DD73-08AF-5E4E-9EA9-E044CE19163A}" dt="2023-11-12T05:31:08.585" v="1241" actId="1076"/>
          <ac:grpSpMkLst>
            <pc:docMk/>
            <pc:sldMk cId="902099997" sldId="1226"/>
            <ac:grpSpMk id="15" creationId="{38AFB2F4-E651-28B1-F7AD-AA8EBC0AD4F0}"/>
          </ac:grpSpMkLst>
        </pc:grpChg>
        <pc:grpChg chg="del">
          <ac:chgData name="Gohil, Vasudev" userId="37215192-344f-43bc-bf78-f2b31a4e7220" providerId="ADAL" clId="{1151DD73-08AF-5E4E-9EA9-E044CE19163A}" dt="2023-11-12T05:30:52.348" v="1238" actId="478"/>
          <ac:grpSpMkLst>
            <pc:docMk/>
            <pc:sldMk cId="902099997" sldId="1226"/>
            <ac:grpSpMk id="18" creationId="{ACE64B2B-7327-8BB3-446B-65A27FCCC0D0}"/>
          </ac:grpSpMkLst>
        </pc:grpChg>
        <pc:grpChg chg="del">
          <ac:chgData name="Gohil, Vasudev" userId="37215192-344f-43bc-bf78-f2b31a4e7220" providerId="ADAL" clId="{1151DD73-08AF-5E4E-9EA9-E044CE19163A}" dt="2023-11-12T05:30:52.348" v="1238" actId="478"/>
          <ac:grpSpMkLst>
            <pc:docMk/>
            <pc:sldMk cId="902099997" sldId="1226"/>
            <ac:grpSpMk id="21" creationId="{52EAD3B3-0FBD-AC2F-306D-4B87F6862968}"/>
          </ac:grpSpMkLst>
        </pc:grpChg>
        <pc:picChg chg="mod">
          <ac:chgData name="Gohil, Vasudev" userId="37215192-344f-43bc-bf78-f2b31a4e7220" providerId="ADAL" clId="{1151DD73-08AF-5E4E-9EA9-E044CE19163A}" dt="2023-11-12T05:31:09.715" v="1242"/>
          <ac:picMkLst>
            <pc:docMk/>
            <pc:sldMk cId="902099997" sldId="1226"/>
            <ac:picMk id="5" creationId="{1892FDA9-5701-89CF-A9B9-7E8A8954F7FA}"/>
          </ac:picMkLst>
        </pc:picChg>
      </pc:sldChg>
      <pc:sldChg chg="modSp add del mod modTransition">
        <pc:chgData name="Gohil, Vasudev" userId="37215192-344f-43bc-bf78-f2b31a4e7220" providerId="ADAL" clId="{1151DD73-08AF-5E4E-9EA9-E044CE19163A}" dt="2023-11-12T05:45:26.726" v="1397" actId="2696"/>
        <pc:sldMkLst>
          <pc:docMk/>
          <pc:sldMk cId="1910295816" sldId="1226"/>
        </pc:sldMkLst>
        <pc:grpChg chg="mod">
          <ac:chgData name="Gohil, Vasudev" userId="37215192-344f-43bc-bf78-f2b31a4e7220" providerId="ADAL" clId="{1151DD73-08AF-5E4E-9EA9-E044CE19163A}" dt="2023-11-12T05:43:00.026" v="1388" actId="1076"/>
          <ac:grpSpMkLst>
            <pc:docMk/>
            <pc:sldMk cId="1910295816" sldId="1226"/>
            <ac:grpSpMk id="3" creationId="{D1107085-6206-0C0B-318E-68B4B7259AE5}"/>
          </ac:grpSpMkLst>
        </pc:grpChg>
        <pc:grpChg chg="mod">
          <ac:chgData name="Gohil, Vasudev" userId="37215192-344f-43bc-bf78-f2b31a4e7220" providerId="ADAL" clId="{1151DD73-08AF-5E4E-9EA9-E044CE19163A}" dt="2023-11-12T05:43:03.306" v="1389" actId="1076"/>
          <ac:grpSpMkLst>
            <pc:docMk/>
            <pc:sldMk cId="1910295816" sldId="1226"/>
            <ac:grpSpMk id="15" creationId="{38AFB2F4-E651-28B1-F7AD-AA8EBC0AD4F0}"/>
          </ac:grpSpMkLst>
        </pc:grpChg>
      </pc:sldChg>
      <pc:sldChg chg="add del">
        <pc:chgData name="Gohil, Vasudev" userId="37215192-344f-43bc-bf78-f2b31a4e7220" providerId="ADAL" clId="{1151DD73-08AF-5E4E-9EA9-E044CE19163A}" dt="2023-11-11T16:35:48.622" v="537" actId="2696"/>
        <pc:sldMkLst>
          <pc:docMk/>
          <pc:sldMk cId="2347503676" sldId="1226"/>
        </pc:sldMkLst>
      </pc:sldChg>
      <pc:sldChg chg="addSp delSp modSp add del mod modTransition modAnim">
        <pc:chgData name="Gohil, Vasudev" userId="37215192-344f-43bc-bf78-f2b31a4e7220" providerId="ADAL" clId="{1151DD73-08AF-5E4E-9EA9-E044CE19163A}" dt="2023-11-12T05:37:07.574" v="1341" actId="2696"/>
        <pc:sldMkLst>
          <pc:docMk/>
          <pc:sldMk cId="4062772039" sldId="1226"/>
        </pc:sldMkLst>
        <pc:spChg chg="mod">
          <ac:chgData name="Gohil, Vasudev" userId="37215192-344f-43bc-bf78-f2b31a4e7220" providerId="ADAL" clId="{1151DD73-08AF-5E4E-9EA9-E044CE19163A}" dt="2023-11-12T05:35:55.918" v="1328" actId="20577"/>
          <ac:spMkLst>
            <pc:docMk/>
            <pc:sldMk cId="4062772039" sldId="1226"/>
            <ac:spMk id="17" creationId="{8712DEE5-3F0F-81A4-A036-B1983D9B72E0}"/>
          </ac:spMkLst>
        </pc:spChg>
        <pc:spChg chg="mod">
          <ac:chgData name="Gohil, Vasudev" userId="37215192-344f-43bc-bf78-f2b31a4e7220" providerId="ADAL" clId="{1151DD73-08AF-5E4E-9EA9-E044CE19163A}" dt="2023-11-12T05:33:11.646" v="1306"/>
          <ac:spMkLst>
            <pc:docMk/>
            <pc:sldMk cId="4062772039" sldId="1226"/>
            <ac:spMk id="30" creationId="{0F682EE1-B21B-9169-46C5-263EEEC82359}"/>
          </ac:spMkLst>
        </pc:spChg>
        <pc:spChg chg="mod">
          <ac:chgData name="Gohil, Vasudev" userId="37215192-344f-43bc-bf78-f2b31a4e7220" providerId="ADAL" clId="{1151DD73-08AF-5E4E-9EA9-E044CE19163A}" dt="2023-11-12T05:35:59.154" v="1338" actId="20577"/>
          <ac:spMkLst>
            <pc:docMk/>
            <pc:sldMk cId="4062772039" sldId="1226"/>
            <ac:spMk id="41" creationId="{ACBF2053-8406-B52F-8B83-D642A0DB95FB}"/>
          </ac:spMkLst>
        </pc:spChg>
        <pc:grpChg chg="add del mod">
          <ac:chgData name="Gohil, Vasudev" userId="37215192-344f-43bc-bf78-f2b31a4e7220" providerId="ADAL" clId="{1151DD73-08AF-5E4E-9EA9-E044CE19163A}" dt="2023-11-12T05:33:14.743" v="1309"/>
          <ac:grpSpMkLst>
            <pc:docMk/>
            <pc:sldMk cId="4062772039" sldId="1226"/>
            <ac:grpSpMk id="3" creationId="{A8BDDF7F-A054-8093-8C38-90ACA931A375}"/>
          </ac:grpSpMkLst>
        </pc:grpChg>
        <pc:grpChg chg="del">
          <ac:chgData name="Gohil, Vasudev" userId="37215192-344f-43bc-bf78-f2b31a4e7220" providerId="ADAL" clId="{1151DD73-08AF-5E4E-9EA9-E044CE19163A}" dt="2023-11-12T05:33:09.811" v="1305" actId="478"/>
          <ac:grpSpMkLst>
            <pc:docMk/>
            <pc:sldMk cId="4062772039" sldId="1226"/>
            <ac:grpSpMk id="7" creationId="{A4E595C2-9FEB-F7BB-76D3-C1B84CFF745D}"/>
          </ac:grpSpMkLst>
        </pc:grpChg>
        <pc:grpChg chg="del">
          <ac:chgData name="Gohil, Vasudev" userId="37215192-344f-43bc-bf78-f2b31a4e7220" providerId="ADAL" clId="{1151DD73-08AF-5E4E-9EA9-E044CE19163A}" dt="2023-11-12T05:33:08.162" v="1304" actId="478"/>
          <ac:grpSpMkLst>
            <pc:docMk/>
            <pc:sldMk cId="4062772039" sldId="1226"/>
            <ac:grpSpMk id="10" creationId="{8ACC509B-6A2C-6B09-5FEF-324A372B9516}"/>
          </ac:grpSpMkLst>
        </pc:grpChg>
        <pc:grpChg chg="mod">
          <ac:chgData name="Gohil, Vasudev" userId="37215192-344f-43bc-bf78-f2b31a4e7220" providerId="ADAL" clId="{1151DD73-08AF-5E4E-9EA9-E044CE19163A}" dt="2023-11-12T05:34:23.396" v="1315" actId="1076"/>
          <ac:grpSpMkLst>
            <pc:docMk/>
            <pc:sldMk cId="4062772039" sldId="1226"/>
            <ac:grpSpMk id="15" creationId="{38AFB2F4-E651-28B1-F7AD-AA8EBC0AD4F0}"/>
          </ac:grpSpMkLst>
        </pc:grpChg>
        <pc:grpChg chg="del">
          <ac:chgData name="Gohil, Vasudev" userId="37215192-344f-43bc-bf78-f2b31a4e7220" providerId="ADAL" clId="{1151DD73-08AF-5E4E-9EA9-E044CE19163A}" dt="2023-11-12T05:33:09.811" v="1305" actId="478"/>
          <ac:grpSpMkLst>
            <pc:docMk/>
            <pc:sldMk cId="4062772039" sldId="1226"/>
            <ac:grpSpMk id="18" creationId="{ACE64B2B-7327-8BB3-446B-65A27FCCC0D0}"/>
          </ac:grpSpMkLst>
        </pc:grpChg>
        <pc:grpChg chg="del">
          <ac:chgData name="Gohil, Vasudev" userId="37215192-344f-43bc-bf78-f2b31a4e7220" providerId="ADAL" clId="{1151DD73-08AF-5E4E-9EA9-E044CE19163A}" dt="2023-11-12T05:33:09.811" v="1305" actId="478"/>
          <ac:grpSpMkLst>
            <pc:docMk/>
            <pc:sldMk cId="4062772039" sldId="1226"/>
            <ac:grpSpMk id="21" creationId="{52EAD3B3-0FBD-AC2F-306D-4B87F6862968}"/>
          </ac:grpSpMkLst>
        </pc:grpChg>
        <pc:grpChg chg="add mod">
          <ac:chgData name="Gohil, Vasudev" userId="37215192-344f-43bc-bf78-f2b31a4e7220" providerId="ADAL" clId="{1151DD73-08AF-5E4E-9EA9-E044CE19163A}" dt="2023-11-12T05:35:51.065" v="1318" actId="1076"/>
          <ac:grpSpMkLst>
            <pc:docMk/>
            <pc:sldMk cId="4062772039" sldId="1226"/>
            <ac:grpSpMk id="34" creationId="{6C5E086F-1311-852B-BD3A-F08B872C1021}"/>
          </ac:grpSpMkLst>
        </pc:grpChg>
        <pc:picChg chg="mod">
          <ac:chgData name="Gohil, Vasudev" userId="37215192-344f-43bc-bf78-f2b31a4e7220" providerId="ADAL" clId="{1151DD73-08AF-5E4E-9EA9-E044CE19163A}" dt="2023-11-12T05:33:11.646" v="1306"/>
          <ac:picMkLst>
            <pc:docMk/>
            <pc:sldMk cId="4062772039" sldId="1226"/>
            <ac:picMk id="5" creationId="{F06D5953-66B9-71BC-255A-E1C73CA9D049}"/>
          </ac:picMkLst>
        </pc:picChg>
        <pc:picChg chg="del">
          <ac:chgData name="Gohil, Vasudev" userId="37215192-344f-43bc-bf78-f2b31a4e7220" providerId="ADAL" clId="{1151DD73-08AF-5E4E-9EA9-E044CE19163A}" dt="2023-11-12T05:33:08.162" v="1304" actId="478"/>
          <ac:picMkLst>
            <pc:docMk/>
            <pc:sldMk cId="4062772039" sldId="1226"/>
            <ac:picMk id="6" creationId="{B5F95113-B82D-F7BE-C898-E80B6D537658}"/>
          </ac:picMkLst>
        </pc:picChg>
        <pc:picChg chg="mod">
          <ac:chgData name="Gohil, Vasudev" userId="37215192-344f-43bc-bf78-f2b31a4e7220" providerId="ADAL" clId="{1151DD73-08AF-5E4E-9EA9-E044CE19163A}" dt="2023-11-12T05:35:48.439" v="1317"/>
          <ac:picMkLst>
            <pc:docMk/>
            <pc:sldMk cId="4062772039" sldId="1226"/>
            <ac:picMk id="39" creationId="{EF3AF526-3757-79B2-13B8-5CAF5D66FCAC}"/>
          </ac:picMkLst>
        </pc:picChg>
      </pc:sldChg>
      <pc:sldChg chg="delSp modSp add del mod modTransition modAnim">
        <pc:chgData name="Gohil, Vasudev" userId="37215192-344f-43bc-bf78-f2b31a4e7220" providerId="ADAL" clId="{1151DD73-08AF-5E4E-9EA9-E044CE19163A}" dt="2023-11-12T05:30:09.587" v="1233" actId="2696"/>
        <pc:sldMkLst>
          <pc:docMk/>
          <pc:sldMk cId="4269514144" sldId="1226"/>
        </pc:sldMkLst>
        <pc:grpChg chg="del">
          <ac:chgData name="Gohil, Vasudev" userId="37215192-344f-43bc-bf78-f2b31a4e7220" providerId="ADAL" clId="{1151DD73-08AF-5E4E-9EA9-E044CE19163A}" dt="2023-11-12T05:28:40.649" v="1228" actId="478"/>
          <ac:grpSpMkLst>
            <pc:docMk/>
            <pc:sldMk cId="4269514144" sldId="1226"/>
            <ac:grpSpMk id="7" creationId="{A4E595C2-9FEB-F7BB-76D3-C1B84CFF745D}"/>
          </ac:grpSpMkLst>
        </pc:grpChg>
        <pc:grpChg chg="del">
          <ac:chgData name="Gohil, Vasudev" userId="37215192-344f-43bc-bf78-f2b31a4e7220" providerId="ADAL" clId="{1151DD73-08AF-5E4E-9EA9-E044CE19163A}" dt="2023-11-12T05:28:40.649" v="1228" actId="478"/>
          <ac:grpSpMkLst>
            <pc:docMk/>
            <pc:sldMk cId="4269514144" sldId="1226"/>
            <ac:grpSpMk id="10" creationId="{8ACC509B-6A2C-6B09-5FEF-324A372B9516}"/>
          </ac:grpSpMkLst>
        </pc:grpChg>
        <pc:grpChg chg="mod">
          <ac:chgData name="Gohil, Vasudev" userId="37215192-344f-43bc-bf78-f2b31a4e7220" providerId="ADAL" clId="{1151DD73-08AF-5E4E-9EA9-E044CE19163A}" dt="2023-11-12T05:28:45.229" v="1229" actId="1076"/>
          <ac:grpSpMkLst>
            <pc:docMk/>
            <pc:sldMk cId="4269514144" sldId="1226"/>
            <ac:grpSpMk id="15" creationId="{38AFB2F4-E651-28B1-F7AD-AA8EBC0AD4F0}"/>
          </ac:grpSpMkLst>
        </pc:grpChg>
        <pc:grpChg chg="del">
          <ac:chgData name="Gohil, Vasudev" userId="37215192-344f-43bc-bf78-f2b31a4e7220" providerId="ADAL" clId="{1151DD73-08AF-5E4E-9EA9-E044CE19163A}" dt="2023-11-12T05:28:40.649" v="1228" actId="478"/>
          <ac:grpSpMkLst>
            <pc:docMk/>
            <pc:sldMk cId="4269514144" sldId="1226"/>
            <ac:grpSpMk id="18" creationId="{ACE64B2B-7327-8BB3-446B-65A27FCCC0D0}"/>
          </ac:grpSpMkLst>
        </pc:grpChg>
        <pc:grpChg chg="del">
          <ac:chgData name="Gohil, Vasudev" userId="37215192-344f-43bc-bf78-f2b31a4e7220" providerId="ADAL" clId="{1151DD73-08AF-5E4E-9EA9-E044CE19163A}" dt="2023-11-12T05:28:40.649" v="1228" actId="478"/>
          <ac:grpSpMkLst>
            <pc:docMk/>
            <pc:sldMk cId="4269514144" sldId="1226"/>
            <ac:grpSpMk id="21" creationId="{52EAD3B3-0FBD-AC2F-306D-4B87F6862968}"/>
          </ac:grpSpMkLst>
        </pc:grpChg>
      </pc:sldChg>
      <pc:sldChg chg="delSp modSp add del mod modTransition modAnim modShow">
        <pc:chgData name="Gohil, Vasudev" userId="37215192-344f-43bc-bf78-f2b31a4e7220" providerId="ADAL" clId="{1151DD73-08AF-5E4E-9EA9-E044CE19163A}" dt="2023-11-12T09:46:09.477" v="1548" actId="2696"/>
        <pc:sldMkLst>
          <pc:docMk/>
          <pc:sldMk cId="2998670479" sldId="1227"/>
        </pc:sldMkLst>
        <pc:grpChg chg="del">
          <ac:chgData name="Gohil, Vasudev" userId="37215192-344f-43bc-bf78-f2b31a4e7220" providerId="ADAL" clId="{1151DD73-08AF-5E4E-9EA9-E044CE19163A}" dt="2023-11-12T05:45:33.075" v="1399" actId="478"/>
          <ac:grpSpMkLst>
            <pc:docMk/>
            <pc:sldMk cId="2998670479" sldId="1227"/>
            <ac:grpSpMk id="7" creationId="{A4E595C2-9FEB-F7BB-76D3-C1B84CFF745D}"/>
          </ac:grpSpMkLst>
        </pc:grpChg>
        <pc:grpChg chg="del">
          <ac:chgData name="Gohil, Vasudev" userId="37215192-344f-43bc-bf78-f2b31a4e7220" providerId="ADAL" clId="{1151DD73-08AF-5E4E-9EA9-E044CE19163A}" dt="2023-11-12T05:45:33.075" v="1399" actId="478"/>
          <ac:grpSpMkLst>
            <pc:docMk/>
            <pc:sldMk cId="2998670479" sldId="1227"/>
            <ac:grpSpMk id="10" creationId="{8ACC509B-6A2C-6B09-5FEF-324A372B9516}"/>
          </ac:grpSpMkLst>
        </pc:grpChg>
        <pc:grpChg chg="mod">
          <ac:chgData name="Gohil, Vasudev" userId="37215192-344f-43bc-bf78-f2b31a4e7220" providerId="ADAL" clId="{1151DD73-08AF-5E4E-9EA9-E044CE19163A}" dt="2023-11-12T05:45:42.651" v="1402" actId="1076"/>
          <ac:grpSpMkLst>
            <pc:docMk/>
            <pc:sldMk cId="2998670479" sldId="1227"/>
            <ac:grpSpMk id="15" creationId="{38AFB2F4-E651-28B1-F7AD-AA8EBC0AD4F0}"/>
          </ac:grpSpMkLst>
        </pc:grpChg>
        <pc:grpChg chg="del">
          <ac:chgData name="Gohil, Vasudev" userId="37215192-344f-43bc-bf78-f2b31a4e7220" providerId="ADAL" clId="{1151DD73-08AF-5E4E-9EA9-E044CE19163A}" dt="2023-11-12T05:45:34.037" v="1400" actId="478"/>
          <ac:grpSpMkLst>
            <pc:docMk/>
            <pc:sldMk cId="2998670479" sldId="1227"/>
            <ac:grpSpMk id="18" creationId="{ACE64B2B-7327-8BB3-446B-65A27FCCC0D0}"/>
          </ac:grpSpMkLst>
        </pc:grpChg>
        <pc:grpChg chg="del">
          <ac:chgData name="Gohil, Vasudev" userId="37215192-344f-43bc-bf78-f2b31a4e7220" providerId="ADAL" clId="{1151DD73-08AF-5E4E-9EA9-E044CE19163A}" dt="2023-11-12T05:45:33.075" v="1399" actId="478"/>
          <ac:grpSpMkLst>
            <pc:docMk/>
            <pc:sldMk cId="2998670479" sldId="1227"/>
            <ac:grpSpMk id="21" creationId="{52EAD3B3-0FBD-AC2F-306D-4B87F6862968}"/>
          </ac:grpSpMkLst>
        </pc:grpChg>
        <pc:grpChg chg="del">
          <ac:chgData name="Gohil, Vasudev" userId="37215192-344f-43bc-bf78-f2b31a4e7220" providerId="ADAL" clId="{1151DD73-08AF-5E4E-9EA9-E044CE19163A}" dt="2023-11-12T05:46:01.017" v="1404" actId="478"/>
          <ac:grpSpMkLst>
            <pc:docMk/>
            <pc:sldMk cId="2998670479" sldId="1227"/>
            <ac:grpSpMk id="40" creationId="{FB6BC7F9-8AFD-F1CD-2019-49EEEEC6964B}"/>
          </ac:grpSpMkLst>
        </pc:grpChg>
        <pc:grpChg chg="mod">
          <ac:chgData name="Gohil, Vasudev" userId="37215192-344f-43bc-bf78-f2b31a4e7220" providerId="ADAL" clId="{1151DD73-08AF-5E4E-9EA9-E044CE19163A}" dt="2023-11-12T05:46:09.317" v="1406" actId="1076"/>
          <ac:grpSpMkLst>
            <pc:docMk/>
            <pc:sldMk cId="2998670479" sldId="1227"/>
            <ac:grpSpMk id="43" creationId="{A27F0216-D6AB-EF18-44A4-55DAB729CD6A}"/>
          </ac:grpSpMkLst>
        </pc:grpChg>
        <pc:grpChg chg="mod">
          <ac:chgData name="Gohil, Vasudev" userId="37215192-344f-43bc-bf78-f2b31a4e7220" providerId="ADAL" clId="{1151DD73-08AF-5E4E-9EA9-E044CE19163A}" dt="2023-11-12T05:46:17.577" v="1407" actId="1076"/>
          <ac:grpSpMkLst>
            <pc:docMk/>
            <pc:sldMk cId="2998670479" sldId="1227"/>
            <ac:grpSpMk id="44" creationId="{92C7206B-EF92-105A-D354-73D32727E488}"/>
          </ac:grpSpMkLst>
        </pc:grpChg>
        <pc:grpChg chg="mod">
          <ac:chgData name="Gohil, Vasudev" userId="37215192-344f-43bc-bf78-f2b31a4e7220" providerId="ADAL" clId="{1151DD73-08AF-5E4E-9EA9-E044CE19163A}" dt="2023-11-12T05:45:38.394" v="1401" actId="1076"/>
          <ac:grpSpMkLst>
            <pc:docMk/>
            <pc:sldMk cId="2998670479" sldId="1227"/>
            <ac:grpSpMk id="48" creationId="{D982FD5F-D161-D8A9-47A6-994BB207B3F5}"/>
          </ac:grpSpMkLst>
        </pc:grpChg>
        <pc:picChg chg="del">
          <ac:chgData name="Gohil, Vasudev" userId="37215192-344f-43bc-bf78-f2b31a4e7220" providerId="ADAL" clId="{1151DD73-08AF-5E4E-9EA9-E044CE19163A}" dt="2023-11-12T05:45:33.075" v="1399" actId="478"/>
          <ac:picMkLst>
            <pc:docMk/>
            <pc:sldMk cId="2998670479" sldId="1227"/>
            <ac:picMk id="6" creationId="{B5F95113-B82D-F7BE-C898-E80B6D537658}"/>
          </ac:picMkLst>
        </pc:picChg>
      </pc:sldChg>
      <pc:sldChg chg="add mod modShow">
        <pc:chgData name="Gohil, Vasudev" userId="37215192-344f-43bc-bf78-f2b31a4e7220" providerId="ADAL" clId="{1151DD73-08AF-5E4E-9EA9-E044CE19163A}" dt="2023-11-14T17:51:48.767" v="6337" actId="729"/>
        <pc:sldMkLst>
          <pc:docMk/>
          <pc:sldMk cId="3960636659" sldId="1227"/>
        </pc:sldMkLst>
      </pc:sldChg>
      <pc:sldChg chg="add del">
        <pc:chgData name="Gohil, Vasudev" userId="37215192-344f-43bc-bf78-f2b31a4e7220" providerId="ADAL" clId="{1151DD73-08AF-5E4E-9EA9-E044CE19163A}" dt="2023-11-11T16:35:48.659" v="538" actId="2696"/>
        <pc:sldMkLst>
          <pc:docMk/>
          <pc:sldMk cId="4059720098" sldId="1227"/>
        </pc:sldMkLst>
      </pc:sldChg>
      <pc:sldChg chg="addSp delSp modSp add del mod modAnim">
        <pc:chgData name="Gohil, Vasudev" userId="37215192-344f-43bc-bf78-f2b31a4e7220" providerId="ADAL" clId="{1151DD73-08AF-5E4E-9EA9-E044CE19163A}" dt="2023-11-15T03:05:31.892" v="6397" actId="2696"/>
        <pc:sldMkLst>
          <pc:docMk/>
          <pc:sldMk cId="1050356174" sldId="1228"/>
        </pc:sldMkLst>
        <pc:spChg chg="mod">
          <ac:chgData name="Gohil, Vasudev" userId="37215192-344f-43bc-bf78-f2b31a4e7220" providerId="ADAL" clId="{1151DD73-08AF-5E4E-9EA9-E044CE19163A}" dt="2023-11-12T06:09:36.108" v="1534" actId="255"/>
          <ac:spMkLst>
            <pc:docMk/>
            <pc:sldMk cId="1050356174" sldId="1228"/>
            <ac:spMk id="4" creationId="{720B5084-165B-8D98-5341-492ADBCB78EA}"/>
          </ac:spMkLst>
        </pc:spChg>
        <pc:spChg chg="mod">
          <ac:chgData name="Gohil, Vasudev" userId="37215192-344f-43bc-bf78-f2b31a4e7220" providerId="ADAL" clId="{1151DD73-08AF-5E4E-9EA9-E044CE19163A}" dt="2023-11-12T06:09:40.847" v="1535" actId="14100"/>
          <ac:spMkLst>
            <pc:docMk/>
            <pc:sldMk cId="1050356174" sldId="1228"/>
            <ac:spMk id="29" creationId="{B134D0E7-A2C3-634D-7102-393B60CEA3BD}"/>
          </ac:spMkLst>
        </pc:spChg>
        <pc:spChg chg="mod topLvl">
          <ac:chgData name="Gohil, Vasudev" userId="37215192-344f-43bc-bf78-f2b31a4e7220" providerId="ADAL" clId="{1151DD73-08AF-5E4E-9EA9-E044CE19163A}" dt="2023-11-15T03:01:20.980" v="6364" actId="165"/>
          <ac:spMkLst>
            <pc:docMk/>
            <pc:sldMk cId="1050356174" sldId="1228"/>
            <ac:spMk id="33" creationId="{A43BB4B4-9509-4DA2-EB5C-7FD608E5E707}"/>
          </ac:spMkLst>
        </pc:spChg>
        <pc:grpChg chg="add mod">
          <ac:chgData name="Gohil, Vasudev" userId="37215192-344f-43bc-bf78-f2b31a4e7220" providerId="ADAL" clId="{1151DD73-08AF-5E4E-9EA9-E044CE19163A}" dt="2023-11-15T03:01:20.217" v="6362" actId="164"/>
          <ac:grpSpMkLst>
            <pc:docMk/>
            <pc:sldMk cId="1050356174" sldId="1228"/>
            <ac:grpSpMk id="34" creationId="{245BE589-F00D-48A3-10C1-F72D27E58159}"/>
          </ac:grpSpMkLst>
        </pc:grpChg>
        <pc:grpChg chg="add mod">
          <ac:chgData name="Gohil, Vasudev" userId="37215192-344f-43bc-bf78-f2b31a4e7220" providerId="ADAL" clId="{1151DD73-08AF-5E4E-9EA9-E044CE19163A}" dt="2023-11-15T03:01:19.796" v="6360" actId="164"/>
          <ac:grpSpMkLst>
            <pc:docMk/>
            <pc:sldMk cId="1050356174" sldId="1228"/>
            <ac:grpSpMk id="39" creationId="{34E95B51-9AF8-E18C-B6AE-3BE29DEAE97B}"/>
          </ac:grpSpMkLst>
        </pc:grpChg>
        <pc:grpChg chg="add del mod topLvl">
          <ac:chgData name="Gohil, Vasudev" userId="37215192-344f-43bc-bf78-f2b31a4e7220" providerId="ADAL" clId="{1151DD73-08AF-5E4E-9EA9-E044CE19163A}" dt="2023-11-15T03:01:20.980" v="6364" actId="165"/>
          <ac:grpSpMkLst>
            <pc:docMk/>
            <pc:sldMk cId="1050356174" sldId="1228"/>
            <ac:grpSpMk id="42" creationId="{70EB77FE-11EE-40B8-4CD8-B51CCB875447}"/>
          </ac:grpSpMkLst>
        </pc:grpChg>
        <pc:grpChg chg="add del mod">
          <ac:chgData name="Gohil, Vasudev" userId="37215192-344f-43bc-bf78-f2b31a4e7220" providerId="ADAL" clId="{1151DD73-08AF-5E4E-9EA9-E044CE19163A}" dt="2023-11-15T03:01:20.980" v="6364" actId="165"/>
          <ac:grpSpMkLst>
            <pc:docMk/>
            <pc:sldMk cId="1050356174" sldId="1228"/>
            <ac:grpSpMk id="43" creationId="{A27F0216-D6AB-EF18-44A4-55DAB729CD6A}"/>
          </ac:grpSpMkLst>
        </pc:grpChg>
        <pc:picChg chg="add del mod">
          <ac:chgData name="Gohil, Vasudev" userId="37215192-344f-43bc-bf78-f2b31a4e7220" providerId="ADAL" clId="{1151DD73-08AF-5E4E-9EA9-E044CE19163A}" dt="2023-11-15T03:01:24.681" v="6371"/>
          <ac:picMkLst>
            <pc:docMk/>
            <pc:sldMk cId="1050356174" sldId="1228"/>
            <ac:picMk id="3" creationId="{748AB737-326D-98D5-ED30-DB77B3B946E5}"/>
          </ac:picMkLst>
        </pc:picChg>
        <pc:picChg chg="add del mod">
          <ac:chgData name="Gohil, Vasudev" userId="37215192-344f-43bc-bf78-f2b31a4e7220" providerId="ADAL" clId="{1151DD73-08AF-5E4E-9EA9-E044CE19163A}" dt="2023-11-15T03:01:22.550" v="6368" actId="931"/>
          <ac:picMkLst>
            <pc:docMk/>
            <pc:sldMk cId="1050356174" sldId="1228"/>
            <ac:picMk id="30" creationId="{6229A69A-B82D-3C8F-3F31-58ECC7FB6BF0}"/>
          </ac:picMkLst>
        </pc:picChg>
        <pc:picChg chg="mod">
          <ac:chgData name="Gohil, Vasudev" userId="37215192-344f-43bc-bf78-f2b31a4e7220" providerId="ADAL" clId="{1151DD73-08AF-5E4E-9EA9-E044CE19163A}" dt="2023-11-15T03:01:20.980" v="6364" actId="165"/>
          <ac:picMkLst>
            <pc:docMk/>
            <pc:sldMk cId="1050356174" sldId="1228"/>
            <ac:picMk id="31" creationId="{F2EBF687-DAE9-AC37-29BE-24A840561791}"/>
          </ac:picMkLst>
        </pc:picChg>
        <pc:picChg chg="mod">
          <ac:chgData name="Gohil, Vasudev" userId="37215192-344f-43bc-bf78-f2b31a4e7220" providerId="ADAL" clId="{1151DD73-08AF-5E4E-9EA9-E044CE19163A}" dt="2023-11-15T03:01:20.980" v="6364" actId="165"/>
          <ac:picMkLst>
            <pc:docMk/>
            <pc:sldMk cId="1050356174" sldId="1228"/>
            <ac:picMk id="32" creationId="{3F2837B1-23B4-8D24-013A-1D430FFF650A}"/>
          </ac:picMkLst>
        </pc:picChg>
      </pc:sldChg>
      <pc:sldChg chg="add">
        <pc:chgData name="Gohil, Vasudev" userId="37215192-344f-43bc-bf78-f2b31a4e7220" providerId="ADAL" clId="{1151DD73-08AF-5E4E-9EA9-E044CE19163A}" dt="2023-11-15T03:05:42.768" v="6398"/>
        <pc:sldMkLst>
          <pc:docMk/>
          <pc:sldMk cId="2038190768" sldId="1228"/>
        </pc:sldMkLst>
      </pc:sldChg>
      <pc:sldChg chg="add">
        <pc:chgData name="Gohil, Vasudev" userId="37215192-344f-43bc-bf78-f2b31a4e7220" providerId="ADAL" clId="{1151DD73-08AF-5E4E-9EA9-E044CE19163A}" dt="2023-11-15T03:05:42.768" v="6398"/>
        <pc:sldMkLst>
          <pc:docMk/>
          <pc:sldMk cId="283454520" sldId="1229"/>
        </pc:sldMkLst>
      </pc:sldChg>
      <pc:sldChg chg="addSp delSp modSp add del mod modTransition modAnim">
        <pc:chgData name="Gohil, Vasudev" userId="37215192-344f-43bc-bf78-f2b31a4e7220" providerId="ADAL" clId="{1151DD73-08AF-5E4E-9EA9-E044CE19163A}" dt="2023-11-15T03:05:31.892" v="6397" actId="2696"/>
        <pc:sldMkLst>
          <pc:docMk/>
          <pc:sldMk cId="3018924888" sldId="1229"/>
        </pc:sldMkLst>
        <pc:spChg chg="add mod">
          <ac:chgData name="Gohil, Vasudev" userId="37215192-344f-43bc-bf78-f2b31a4e7220" providerId="ADAL" clId="{1151DD73-08AF-5E4E-9EA9-E044CE19163A}" dt="2023-11-12T05:52:53.845" v="1472" actId="14100"/>
          <ac:spMkLst>
            <pc:docMk/>
            <pc:sldMk cId="3018924888" sldId="1229"/>
            <ac:spMk id="3" creationId="{D148891B-05E0-DD19-5BD1-B567F455A779}"/>
          </ac:spMkLst>
        </pc:spChg>
        <pc:spChg chg="mod">
          <ac:chgData name="Gohil, Vasudev" userId="37215192-344f-43bc-bf78-f2b31a4e7220" providerId="ADAL" clId="{1151DD73-08AF-5E4E-9EA9-E044CE19163A}" dt="2023-11-12T06:09:48.266" v="1536" actId="255"/>
          <ac:spMkLst>
            <pc:docMk/>
            <pc:sldMk cId="3018924888" sldId="1229"/>
            <ac:spMk id="4" creationId="{720B5084-165B-8D98-5341-492ADBCB78EA}"/>
          </ac:spMkLst>
        </pc:spChg>
        <pc:spChg chg="add mod">
          <ac:chgData name="Gohil, Vasudev" userId="37215192-344f-43bc-bf78-f2b31a4e7220" providerId="ADAL" clId="{1151DD73-08AF-5E4E-9EA9-E044CE19163A}" dt="2023-11-12T13:33:47.727" v="3713" actId="692"/>
          <ac:spMkLst>
            <pc:docMk/>
            <pc:sldMk cId="3018924888" sldId="1229"/>
            <ac:spMk id="5" creationId="{30BA33A8-C7A7-337B-3E0F-A132001095F2}"/>
          </ac:spMkLst>
        </pc:spChg>
        <pc:spChg chg="add del">
          <ac:chgData name="Gohil, Vasudev" userId="37215192-344f-43bc-bf78-f2b31a4e7220" providerId="ADAL" clId="{1151DD73-08AF-5E4E-9EA9-E044CE19163A}" dt="2023-11-12T13:33:53.576" v="3715" actId="22"/>
          <ac:spMkLst>
            <pc:docMk/>
            <pc:sldMk cId="3018924888" sldId="1229"/>
            <ac:spMk id="7" creationId="{F63F60E9-6D89-C736-8A2E-9C393356A9EA}"/>
          </ac:spMkLst>
        </pc:spChg>
        <pc:spChg chg="add mod">
          <ac:chgData name="Gohil, Vasudev" userId="37215192-344f-43bc-bf78-f2b31a4e7220" providerId="ADAL" clId="{1151DD73-08AF-5E4E-9EA9-E044CE19163A}" dt="2023-11-12T13:34:27.548" v="3725" actId="1076"/>
          <ac:spMkLst>
            <pc:docMk/>
            <pc:sldMk cId="3018924888" sldId="1229"/>
            <ac:spMk id="8" creationId="{DC70CE3C-5CC6-E4FA-27FE-7B0D8E305CE6}"/>
          </ac:spMkLst>
        </pc:spChg>
        <pc:spChg chg="mod">
          <ac:chgData name="Gohil, Vasudev" userId="37215192-344f-43bc-bf78-f2b31a4e7220" providerId="ADAL" clId="{1151DD73-08AF-5E4E-9EA9-E044CE19163A}" dt="2023-11-12T05:49:56.971" v="1453" actId="20577"/>
          <ac:spMkLst>
            <pc:docMk/>
            <pc:sldMk cId="3018924888" sldId="1229"/>
            <ac:spMk id="17" creationId="{8712DEE5-3F0F-81A4-A036-B1983D9B72E0}"/>
          </ac:spMkLst>
        </pc:spChg>
        <pc:spChg chg="mod">
          <ac:chgData name="Gohil, Vasudev" userId="37215192-344f-43bc-bf78-f2b31a4e7220" providerId="ADAL" clId="{1151DD73-08AF-5E4E-9EA9-E044CE19163A}" dt="2023-11-12T06:09:52.526" v="1537" actId="14100"/>
          <ac:spMkLst>
            <pc:docMk/>
            <pc:sldMk cId="3018924888" sldId="1229"/>
            <ac:spMk id="29" creationId="{B134D0E7-A2C3-634D-7102-393B60CEA3BD}"/>
          </ac:spMkLst>
        </pc:spChg>
        <pc:spChg chg="mod">
          <ac:chgData name="Gohil, Vasudev" userId="37215192-344f-43bc-bf78-f2b31a4e7220" providerId="ADAL" clId="{1151DD73-08AF-5E4E-9EA9-E044CE19163A}" dt="2023-11-12T05:47:49.468" v="1440" actId="20577"/>
          <ac:spMkLst>
            <pc:docMk/>
            <pc:sldMk cId="3018924888" sldId="1229"/>
            <ac:spMk id="33" creationId="{A43BB4B4-9509-4DA2-EB5C-7FD608E5E707}"/>
          </ac:spMkLst>
        </pc:spChg>
        <pc:spChg chg="mod">
          <ac:chgData name="Gohil, Vasudev" userId="37215192-344f-43bc-bf78-f2b31a4e7220" providerId="ADAL" clId="{1151DD73-08AF-5E4E-9EA9-E044CE19163A}" dt="2023-11-12T05:51:06.330" v="1465" actId="20577"/>
          <ac:spMkLst>
            <pc:docMk/>
            <pc:sldMk cId="3018924888" sldId="1229"/>
            <ac:spMk id="50" creationId="{4ABF2A4F-6042-A032-1EB2-507965A1D18D}"/>
          </ac:spMkLst>
        </pc:spChg>
      </pc:sldChg>
      <pc:sldChg chg="addSp delSp modSp add mod modTransition modAnim">
        <pc:chgData name="Gohil, Vasudev" userId="37215192-344f-43bc-bf78-f2b31a4e7220" providerId="ADAL" clId="{1151DD73-08AF-5E4E-9EA9-E044CE19163A}" dt="2023-11-15T03:06:43.942" v="6408" actId="478"/>
        <pc:sldMkLst>
          <pc:docMk/>
          <pc:sldMk cId="641902505" sldId="1230"/>
        </pc:sldMkLst>
        <pc:spChg chg="mod">
          <ac:chgData name="Gohil, Vasudev" userId="37215192-344f-43bc-bf78-f2b31a4e7220" providerId="ADAL" clId="{1151DD73-08AF-5E4E-9EA9-E044CE19163A}" dt="2023-11-12T10:53:49.464" v="1571" actId="20577"/>
          <ac:spMkLst>
            <pc:docMk/>
            <pc:sldMk cId="641902505" sldId="1230"/>
            <ac:spMk id="2" creationId="{915369AB-C044-52E5-99D0-6516E68BD7C1}"/>
          </ac:spMkLst>
        </pc:spChg>
        <pc:spChg chg="mod">
          <ac:chgData name="Gohil, Vasudev" userId="37215192-344f-43bc-bf78-f2b31a4e7220" providerId="ADAL" clId="{1151DD73-08AF-5E4E-9EA9-E044CE19163A}" dt="2023-11-12T05:53:48.152" v="1481" actId="14100"/>
          <ac:spMkLst>
            <pc:docMk/>
            <pc:sldMk cId="641902505" sldId="1230"/>
            <ac:spMk id="3" creationId="{D148891B-05E0-DD19-5BD1-B567F455A779}"/>
          </ac:spMkLst>
        </pc:spChg>
        <pc:spChg chg="mod">
          <ac:chgData name="Gohil, Vasudev" userId="37215192-344f-43bc-bf78-f2b31a4e7220" providerId="ADAL" clId="{1151DD73-08AF-5E4E-9EA9-E044CE19163A}" dt="2023-11-12T06:10:37.383" v="1538" actId="255"/>
          <ac:spMkLst>
            <pc:docMk/>
            <pc:sldMk cId="641902505" sldId="1230"/>
            <ac:spMk id="4" creationId="{720B5084-165B-8D98-5341-492ADBCB78EA}"/>
          </ac:spMkLst>
        </pc:spChg>
        <pc:spChg chg="add mod">
          <ac:chgData name="Gohil, Vasudev" userId="37215192-344f-43bc-bf78-f2b31a4e7220" providerId="ADAL" clId="{1151DD73-08AF-5E4E-9EA9-E044CE19163A}" dt="2023-11-12T13:35:21.866" v="3728"/>
          <ac:spMkLst>
            <pc:docMk/>
            <pc:sldMk cId="641902505" sldId="1230"/>
            <ac:spMk id="5" creationId="{3B1CE5F4-CC74-38CE-9AB3-8E2733917759}"/>
          </ac:spMkLst>
        </pc:spChg>
        <pc:spChg chg="add mod">
          <ac:chgData name="Gohil, Vasudev" userId="37215192-344f-43bc-bf78-f2b31a4e7220" providerId="ADAL" clId="{1151DD73-08AF-5E4E-9EA9-E044CE19163A}" dt="2023-11-12T13:35:21.866" v="3728"/>
          <ac:spMkLst>
            <pc:docMk/>
            <pc:sldMk cId="641902505" sldId="1230"/>
            <ac:spMk id="6" creationId="{ED16CCC5-35A3-41C1-75F4-245871EA82FD}"/>
          </ac:spMkLst>
        </pc:spChg>
        <pc:spChg chg="mod">
          <ac:chgData name="Gohil, Vasudev" userId="37215192-344f-43bc-bf78-f2b31a4e7220" providerId="ADAL" clId="{1151DD73-08AF-5E4E-9EA9-E044CE19163A}" dt="2023-11-15T03:06:08.948" v="6399"/>
          <ac:spMkLst>
            <pc:docMk/>
            <pc:sldMk cId="641902505" sldId="1230"/>
            <ac:spMk id="8" creationId="{EA82D0A2-5769-2899-6AC0-A21CCA1A6CEA}"/>
          </ac:spMkLst>
        </pc:spChg>
        <pc:spChg chg="mod">
          <ac:chgData name="Gohil, Vasudev" userId="37215192-344f-43bc-bf78-f2b31a4e7220" providerId="ADAL" clId="{1151DD73-08AF-5E4E-9EA9-E044CE19163A}" dt="2023-11-12T06:10:41.027" v="1539" actId="14100"/>
          <ac:spMkLst>
            <pc:docMk/>
            <pc:sldMk cId="641902505" sldId="1230"/>
            <ac:spMk id="29" creationId="{B134D0E7-A2C3-634D-7102-393B60CEA3BD}"/>
          </ac:spMkLst>
        </pc:spChg>
        <pc:grpChg chg="add mod">
          <ac:chgData name="Gohil, Vasudev" userId="37215192-344f-43bc-bf78-f2b31a4e7220" providerId="ADAL" clId="{1151DD73-08AF-5E4E-9EA9-E044CE19163A}" dt="2023-11-15T03:06:42.250" v="6407" actId="167"/>
          <ac:grpSpMkLst>
            <pc:docMk/>
            <pc:sldMk cId="641902505" sldId="1230"/>
            <ac:grpSpMk id="7" creationId="{476070A3-A03B-E71B-D232-6D001EBE92E9}"/>
          </ac:grpSpMkLst>
        </pc:grpChg>
        <pc:grpChg chg="mod">
          <ac:chgData name="Gohil, Vasudev" userId="37215192-344f-43bc-bf78-f2b31a4e7220" providerId="ADAL" clId="{1151DD73-08AF-5E4E-9EA9-E044CE19163A}" dt="2023-11-15T03:06:08.948" v="6399"/>
          <ac:grpSpMkLst>
            <pc:docMk/>
            <pc:sldMk cId="641902505" sldId="1230"/>
            <ac:grpSpMk id="9" creationId="{2B2C0669-ED85-E4F7-75B1-0B25938970E2}"/>
          </ac:grpSpMkLst>
        </pc:grpChg>
        <pc:grpChg chg="del">
          <ac:chgData name="Gohil, Vasudev" userId="37215192-344f-43bc-bf78-f2b31a4e7220" providerId="ADAL" clId="{1151DD73-08AF-5E4E-9EA9-E044CE19163A}" dt="2023-11-15T03:06:43.942" v="6408" actId="478"/>
          <ac:grpSpMkLst>
            <pc:docMk/>
            <pc:sldMk cId="641902505" sldId="1230"/>
            <ac:grpSpMk id="43" creationId="{A27F0216-D6AB-EF18-44A4-55DAB729CD6A}"/>
          </ac:grpSpMkLst>
        </pc:grpChg>
        <pc:picChg chg="mod">
          <ac:chgData name="Gohil, Vasudev" userId="37215192-344f-43bc-bf78-f2b31a4e7220" providerId="ADAL" clId="{1151DD73-08AF-5E4E-9EA9-E044CE19163A}" dt="2023-11-15T03:06:08.948" v="6399"/>
          <ac:picMkLst>
            <pc:docMk/>
            <pc:sldMk cId="641902505" sldId="1230"/>
            <ac:picMk id="10" creationId="{3BF5263D-3610-C0F8-98C7-5E388E42C6A6}"/>
          </ac:picMkLst>
        </pc:picChg>
        <pc:picChg chg="mod">
          <ac:chgData name="Gohil, Vasudev" userId="37215192-344f-43bc-bf78-f2b31a4e7220" providerId="ADAL" clId="{1151DD73-08AF-5E4E-9EA9-E044CE19163A}" dt="2023-11-15T03:06:08.948" v="6399"/>
          <ac:picMkLst>
            <pc:docMk/>
            <pc:sldMk cId="641902505" sldId="1230"/>
            <ac:picMk id="11" creationId="{75504100-1802-4B4A-2E56-B038CBAA7608}"/>
          </ac:picMkLst>
        </pc:picChg>
      </pc:sldChg>
      <pc:sldChg chg="addSp delSp modSp add mod modTransition modAnim">
        <pc:chgData name="Gohil, Vasudev" userId="37215192-344f-43bc-bf78-f2b31a4e7220" providerId="ADAL" clId="{1151DD73-08AF-5E4E-9EA9-E044CE19163A}" dt="2023-11-15T03:06:50.068" v="6410" actId="478"/>
        <pc:sldMkLst>
          <pc:docMk/>
          <pc:sldMk cId="62377439" sldId="1231"/>
        </pc:sldMkLst>
        <pc:spChg chg="mod">
          <ac:chgData name="Gohil, Vasudev" userId="37215192-344f-43bc-bf78-f2b31a4e7220" providerId="ADAL" clId="{1151DD73-08AF-5E4E-9EA9-E044CE19163A}" dt="2023-11-12T10:54:30.288" v="1587" actId="20577"/>
          <ac:spMkLst>
            <pc:docMk/>
            <pc:sldMk cId="62377439" sldId="1231"/>
            <ac:spMk id="2" creationId="{915369AB-C044-52E5-99D0-6516E68BD7C1}"/>
          </ac:spMkLst>
        </pc:spChg>
        <pc:spChg chg="mod">
          <ac:chgData name="Gohil, Vasudev" userId="37215192-344f-43bc-bf78-f2b31a4e7220" providerId="ADAL" clId="{1151DD73-08AF-5E4E-9EA9-E044CE19163A}" dt="2023-11-12T05:54:11.422" v="1488" actId="14100"/>
          <ac:spMkLst>
            <pc:docMk/>
            <pc:sldMk cId="62377439" sldId="1231"/>
            <ac:spMk id="3" creationId="{D148891B-05E0-DD19-5BD1-B567F455A779}"/>
          </ac:spMkLst>
        </pc:spChg>
        <pc:spChg chg="mod">
          <ac:chgData name="Gohil, Vasudev" userId="37215192-344f-43bc-bf78-f2b31a4e7220" providerId="ADAL" clId="{1151DD73-08AF-5E4E-9EA9-E044CE19163A}" dt="2023-11-12T06:10:49.079" v="1540" actId="255"/>
          <ac:spMkLst>
            <pc:docMk/>
            <pc:sldMk cId="62377439" sldId="1231"/>
            <ac:spMk id="4" creationId="{720B5084-165B-8D98-5341-492ADBCB78EA}"/>
          </ac:spMkLst>
        </pc:spChg>
        <pc:spChg chg="add mod">
          <ac:chgData name="Gohil, Vasudev" userId="37215192-344f-43bc-bf78-f2b31a4e7220" providerId="ADAL" clId="{1151DD73-08AF-5E4E-9EA9-E044CE19163A}" dt="2023-11-12T13:35:26.569" v="3730"/>
          <ac:spMkLst>
            <pc:docMk/>
            <pc:sldMk cId="62377439" sldId="1231"/>
            <ac:spMk id="5" creationId="{D04C3C1A-03F2-B02A-7813-54FE49CA8CEE}"/>
          </ac:spMkLst>
        </pc:spChg>
        <pc:spChg chg="add mod">
          <ac:chgData name="Gohil, Vasudev" userId="37215192-344f-43bc-bf78-f2b31a4e7220" providerId="ADAL" clId="{1151DD73-08AF-5E4E-9EA9-E044CE19163A}" dt="2023-11-12T13:35:26.569" v="3730"/>
          <ac:spMkLst>
            <pc:docMk/>
            <pc:sldMk cId="62377439" sldId="1231"/>
            <ac:spMk id="6" creationId="{C78106D8-138B-47A9-1D65-5523386F2CF7}"/>
          </ac:spMkLst>
        </pc:spChg>
        <pc:spChg chg="mod">
          <ac:chgData name="Gohil, Vasudev" userId="37215192-344f-43bc-bf78-f2b31a4e7220" providerId="ADAL" clId="{1151DD73-08AF-5E4E-9EA9-E044CE19163A}" dt="2023-11-15T03:06:21.769" v="6400"/>
          <ac:spMkLst>
            <pc:docMk/>
            <pc:sldMk cId="62377439" sldId="1231"/>
            <ac:spMk id="8" creationId="{81FB17B0-A09D-056F-21BD-802BA0659A21}"/>
          </ac:spMkLst>
        </pc:spChg>
        <pc:spChg chg="mod">
          <ac:chgData name="Gohil, Vasudev" userId="37215192-344f-43bc-bf78-f2b31a4e7220" providerId="ADAL" clId="{1151DD73-08AF-5E4E-9EA9-E044CE19163A}" dt="2023-11-15T03:06:34.812" v="6406"/>
          <ac:spMkLst>
            <pc:docMk/>
            <pc:sldMk cId="62377439" sldId="1231"/>
            <ac:spMk id="13" creationId="{761DCB0E-9556-2F9B-6C51-E6D72BAB2E01}"/>
          </ac:spMkLst>
        </pc:spChg>
        <pc:spChg chg="mod">
          <ac:chgData name="Gohil, Vasudev" userId="37215192-344f-43bc-bf78-f2b31a4e7220" providerId="ADAL" clId="{1151DD73-08AF-5E4E-9EA9-E044CE19163A}" dt="2023-11-12T10:52:02.002" v="1556" actId="1038"/>
          <ac:spMkLst>
            <pc:docMk/>
            <pc:sldMk cId="62377439" sldId="1231"/>
            <ac:spMk id="29" creationId="{B134D0E7-A2C3-634D-7102-393B60CEA3BD}"/>
          </ac:spMkLst>
        </pc:spChg>
        <pc:grpChg chg="add del mod">
          <ac:chgData name="Gohil, Vasudev" userId="37215192-344f-43bc-bf78-f2b31a4e7220" providerId="ADAL" clId="{1151DD73-08AF-5E4E-9EA9-E044CE19163A}" dt="2023-11-15T03:06:23.968" v="6401"/>
          <ac:grpSpMkLst>
            <pc:docMk/>
            <pc:sldMk cId="62377439" sldId="1231"/>
            <ac:grpSpMk id="7" creationId="{B6B3F81B-0294-9453-4A75-73F65FFA0E8C}"/>
          </ac:grpSpMkLst>
        </pc:grpChg>
        <pc:grpChg chg="mod">
          <ac:chgData name="Gohil, Vasudev" userId="37215192-344f-43bc-bf78-f2b31a4e7220" providerId="ADAL" clId="{1151DD73-08AF-5E4E-9EA9-E044CE19163A}" dt="2023-11-15T03:06:21.769" v="6400"/>
          <ac:grpSpMkLst>
            <pc:docMk/>
            <pc:sldMk cId="62377439" sldId="1231"/>
            <ac:grpSpMk id="9" creationId="{49409252-70AE-0C38-3218-C72971492669}"/>
          </ac:grpSpMkLst>
        </pc:grpChg>
        <pc:grpChg chg="add mod">
          <ac:chgData name="Gohil, Vasudev" userId="37215192-344f-43bc-bf78-f2b31a4e7220" providerId="ADAL" clId="{1151DD73-08AF-5E4E-9EA9-E044CE19163A}" dt="2023-11-15T03:06:48.837" v="6409" actId="167"/>
          <ac:grpSpMkLst>
            <pc:docMk/>
            <pc:sldMk cId="62377439" sldId="1231"/>
            <ac:grpSpMk id="12" creationId="{29E2A280-C675-DFC6-3DAE-0FB0FFE8AF03}"/>
          </ac:grpSpMkLst>
        </pc:grpChg>
        <pc:grpChg chg="mod">
          <ac:chgData name="Gohil, Vasudev" userId="37215192-344f-43bc-bf78-f2b31a4e7220" providerId="ADAL" clId="{1151DD73-08AF-5E4E-9EA9-E044CE19163A}" dt="2023-11-15T03:06:34.812" v="6406"/>
          <ac:grpSpMkLst>
            <pc:docMk/>
            <pc:sldMk cId="62377439" sldId="1231"/>
            <ac:grpSpMk id="14" creationId="{C090CE52-11E8-6A84-F9C9-634832DF6954}"/>
          </ac:grpSpMkLst>
        </pc:grpChg>
        <pc:grpChg chg="del">
          <ac:chgData name="Gohil, Vasudev" userId="37215192-344f-43bc-bf78-f2b31a4e7220" providerId="ADAL" clId="{1151DD73-08AF-5E4E-9EA9-E044CE19163A}" dt="2023-11-15T03:06:50.068" v="6410" actId="478"/>
          <ac:grpSpMkLst>
            <pc:docMk/>
            <pc:sldMk cId="62377439" sldId="1231"/>
            <ac:grpSpMk id="43" creationId="{A27F0216-D6AB-EF18-44A4-55DAB729CD6A}"/>
          </ac:grpSpMkLst>
        </pc:grpChg>
        <pc:picChg chg="mod">
          <ac:chgData name="Gohil, Vasudev" userId="37215192-344f-43bc-bf78-f2b31a4e7220" providerId="ADAL" clId="{1151DD73-08AF-5E4E-9EA9-E044CE19163A}" dt="2023-11-15T03:06:21.769" v="6400"/>
          <ac:picMkLst>
            <pc:docMk/>
            <pc:sldMk cId="62377439" sldId="1231"/>
            <ac:picMk id="10" creationId="{78208F58-9D15-20FD-4D34-6344CE6DC1CF}"/>
          </ac:picMkLst>
        </pc:picChg>
        <pc:picChg chg="mod">
          <ac:chgData name="Gohil, Vasudev" userId="37215192-344f-43bc-bf78-f2b31a4e7220" providerId="ADAL" clId="{1151DD73-08AF-5E4E-9EA9-E044CE19163A}" dt="2023-11-15T03:06:21.769" v="6400"/>
          <ac:picMkLst>
            <pc:docMk/>
            <pc:sldMk cId="62377439" sldId="1231"/>
            <ac:picMk id="11" creationId="{2B3FB53C-5B1A-3FA1-7A95-29BCB2795FD1}"/>
          </ac:picMkLst>
        </pc:picChg>
        <pc:picChg chg="mod">
          <ac:chgData name="Gohil, Vasudev" userId="37215192-344f-43bc-bf78-f2b31a4e7220" providerId="ADAL" clId="{1151DD73-08AF-5E4E-9EA9-E044CE19163A}" dt="2023-11-15T03:06:34.812" v="6406"/>
          <ac:picMkLst>
            <pc:docMk/>
            <pc:sldMk cId="62377439" sldId="1231"/>
            <ac:picMk id="18" creationId="{DFFCAE45-7FB5-E7BC-28ED-D1461DC25E55}"/>
          </ac:picMkLst>
        </pc:picChg>
        <pc:picChg chg="mod">
          <ac:chgData name="Gohil, Vasudev" userId="37215192-344f-43bc-bf78-f2b31a4e7220" providerId="ADAL" clId="{1151DD73-08AF-5E4E-9EA9-E044CE19163A}" dt="2023-11-15T03:06:34.812" v="6406"/>
          <ac:picMkLst>
            <pc:docMk/>
            <pc:sldMk cId="62377439" sldId="1231"/>
            <ac:picMk id="19" creationId="{54A9AB7A-993F-752D-4178-1B34BE50C11A}"/>
          </ac:picMkLst>
        </pc:picChg>
      </pc:sldChg>
      <pc:sldChg chg="addSp delSp modSp add mod modTransition modAnim">
        <pc:chgData name="Gohil, Vasudev" userId="37215192-344f-43bc-bf78-f2b31a4e7220" providerId="ADAL" clId="{1151DD73-08AF-5E4E-9EA9-E044CE19163A}" dt="2023-11-15T03:07:04.916" v="6413" actId="478"/>
        <pc:sldMkLst>
          <pc:docMk/>
          <pc:sldMk cId="2873057758" sldId="1232"/>
        </pc:sldMkLst>
        <pc:spChg chg="mod">
          <ac:chgData name="Gohil, Vasudev" userId="37215192-344f-43bc-bf78-f2b31a4e7220" providerId="ADAL" clId="{1151DD73-08AF-5E4E-9EA9-E044CE19163A}" dt="2023-11-12T06:11:03.931" v="1542" actId="255"/>
          <ac:spMkLst>
            <pc:docMk/>
            <pc:sldMk cId="2873057758" sldId="1232"/>
            <ac:spMk id="4" creationId="{720B5084-165B-8D98-5341-492ADBCB78EA}"/>
          </ac:spMkLst>
        </pc:spChg>
        <pc:spChg chg="add mod">
          <ac:chgData name="Gohil, Vasudev" userId="37215192-344f-43bc-bf78-f2b31a4e7220" providerId="ADAL" clId="{1151DD73-08AF-5E4E-9EA9-E044CE19163A}" dt="2023-11-12T13:35:41.940" v="3732"/>
          <ac:spMkLst>
            <pc:docMk/>
            <pc:sldMk cId="2873057758" sldId="1232"/>
            <ac:spMk id="5" creationId="{E77A2C21-EED2-B6F7-4EC1-B32AC69A9511}"/>
          </ac:spMkLst>
        </pc:spChg>
        <pc:spChg chg="add mod">
          <ac:chgData name="Gohil, Vasudev" userId="37215192-344f-43bc-bf78-f2b31a4e7220" providerId="ADAL" clId="{1151DD73-08AF-5E4E-9EA9-E044CE19163A}" dt="2023-11-12T13:35:41.940" v="3732"/>
          <ac:spMkLst>
            <pc:docMk/>
            <pc:sldMk cId="2873057758" sldId="1232"/>
            <ac:spMk id="6" creationId="{EA6D9107-0DE1-1833-7E30-37D1DB45E5C5}"/>
          </ac:spMkLst>
        </pc:spChg>
        <pc:spChg chg="mod">
          <ac:chgData name="Gohil, Vasudev" userId="37215192-344f-43bc-bf78-f2b31a4e7220" providerId="ADAL" clId="{1151DD73-08AF-5E4E-9EA9-E044CE19163A}" dt="2023-11-15T03:06:58.646" v="6411"/>
          <ac:spMkLst>
            <pc:docMk/>
            <pc:sldMk cId="2873057758" sldId="1232"/>
            <ac:spMk id="8" creationId="{45FD8A5C-F530-7233-C34F-D88CE0A43C87}"/>
          </ac:spMkLst>
        </pc:spChg>
        <pc:spChg chg="mod">
          <ac:chgData name="Gohil, Vasudev" userId="37215192-344f-43bc-bf78-f2b31a4e7220" providerId="ADAL" clId="{1151DD73-08AF-5E4E-9EA9-E044CE19163A}" dt="2023-11-12T06:11:08.145" v="1543" actId="14100"/>
          <ac:spMkLst>
            <pc:docMk/>
            <pc:sldMk cId="2873057758" sldId="1232"/>
            <ac:spMk id="29" creationId="{B134D0E7-A2C3-634D-7102-393B60CEA3BD}"/>
          </ac:spMkLst>
        </pc:spChg>
        <pc:grpChg chg="add mod">
          <ac:chgData name="Gohil, Vasudev" userId="37215192-344f-43bc-bf78-f2b31a4e7220" providerId="ADAL" clId="{1151DD73-08AF-5E4E-9EA9-E044CE19163A}" dt="2023-11-15T03:07:03.496" v="6412" actId="167"/>
          <ac:grpSpMkLst>
            <pc:docMk/>
            <pc:sldMk cId="2873057758" sldId="1232"/>
            <ac:grpSpMk id="7" creationId="{A51CE194-E04E-2ECB-F035-469E9809AE39}"/>
          </ac:grpSpMkLst>
        </pc:grpChg>
        <pc:grpChg chg="mod">
          <ac:chgData name="Gohil, Vasudev" userId="37215192-344f-43bc-bf78-f2b31a4e7220" providerId="ADAL" clId="{1151DD73-08AF-5E4E-9EA9-E044CE19163A}" dt="2023-11-15T03:06:58.646" v="6411"/>
          <ac:grpSpMkLst>
            <pc:docMk/>
            <pc:sldMk cId="2873057758" sldId="1232"/>
            <ac:grpSpMk id="9" creationId="{05FFDAE1-C084-2B86-DF94-7436A68740C4}"/>
          </ac:grpSpMkLst>
        </pc:grpChg>
        <pc:grpChg chg="del">
          <ac:chgData name="Gohil, Vasudev" userId="37215192-344f-43bc-bf78-f2b31a4e7220" providerId="ADAL" clId="{1151DD73-08AF-5E4E-9EA9-E044CE19163A}" dt="2023-11-15T03:07:04.916" v="6413" actId="478"/>
          <ac:grpSpMkLst>
            <pc:docMk/>
            <pc:sldMk cId="2873057758" sldId="1232"/>
            <ac:grpSpMk id="43" creationId="{A27F0216-D6AB-EF18-44A4-55DAB729CD6A}"/>
          </ac:grpSpMkLst>
        </pc:grpChg>
        <pc:picChg chg="mod">
          <ac:chgData name="Gohil, Vasudev" userId="37215192-344f-43bc-bf78-f2b31a4e7220" providerId="ADAL" clId="{1151DD73-08AF-5E4E-9EA9-E044CE19163A}" dt="2023-11-15T03:06:58.646" v="6411"/>
          <ac:picMkLst>
            <pc:docMk/>
            <pc:sldMk cId="2873057758" sldId="1232"/>
            <ac:picMk id="10" creationId="{FFA7B4C7-38E5-B309-2378-FCA14E610526}"/>
          </ac:picMkLst>
        </pc:picChg>
        <pc:picChg chg="mod">
          <ac:chgData name="Gohil, Vasudev" userId="37215192-344f-43bc-bf78-f2b31a4e7220" providerId="ADAL" clId="{1151DD73-08AF-5E4E-9EA9-E044CE19163A}" dt="2023-11-15T03:06:58.646" v="6411"/>
          <ac:picMkLst>
            <pc:docMk/>
            <pc:sldMk cId="2873057758" sldId="1232"/>
            <ac:picMk id="11" creationId="{41909A92-32ED-31E8-7F41-9E3C3BFBE04E}"/>
          </ac:picMkLst>
        </pc:picChg>
      </pc:sldChg>
      <pc:sldChg chg="addSp delSp modSp add mod modTransition modAnim">
        <pc:chgData name="Gohil, Vasudev" userId="37215192-344f-43bc-bf78-f2b31a4e7220" providerId="ADAL" clId="{1151DD73-08AF-5E4E-9EA9-E044CE19163A}" dt="2023-11-15T03:07:50.697" v="6439" actId="1035"/>
        <pc:sldMkLst>
          <pc:docMk/>
          <pc:sldMk cId="3929331478" sldId="1233"/>
        </pc:sldMkLst>
        <pc:spChg chg="mod">
          <ac:chgData name="Gohil, Vasudev" userId="37215192-344f-43bc-bf78-f2b31a4e7220" providerId="ADAL" clId="{1151DD73-08AF-5E4E-9EA9-E044CE19163A}" dt="2023-11-15T03:07:17.606" v="6417" actId="167"/>
          <ac:spMkLst>
            <pc:docMk/>
            <pc:sldMk cId="3929331478" sldId="1233"/>
            <ac:spMk id="3" creationId="{D148891B-05E0-DD19-5BD1-B567F455A779}"/>
          </ac:spMkLst>
        </pc:spChg>
        <pc:spChg chg="mod">
          <ac:chgData name="Gohil, Vasudev" userId="37215192-344f-43bc-bf78-f2b31a4e7220" providerId="ADAL" clId="{1151DD73-08AF-5E4E-9EA9-E044CE19163A}" dt="2023-11-12T06:11:20.080" v="1546" actId="255"/>
          <ac:spMkLst>
            <pc:docMk/>
            <pc:sldMk cId="3929331478" sldId="1233"/>
            <ac:spMk id="4" creationId="{720B5084-165B-8D98-5341-492ADBCB78EA}"/>
          </ac:spMkLst>
        </pc:spChg>
        <pc:spChg chg="add mod">
          <ac:chgData name="Gohil, Vasudev" userId="37215192-344f-43bc-bf78-f2b31a4e7220" providerId="ADAL" clId="{1151DD73-08AF-5E4E-9EA9-E044CE19163A}" dt="2023-11-12T13:35:47.077" v="3734"/>
          <ac:spMkLst>
            <pc:docMk/>
            <pc:sldMk cId="3929331478" sldId="1233"/>
            <ac:spMk id="5" creationId="{E11A8734-C1D0-C2D6-1432-287E8ED22A04}"/>
          </ac:spMkLst>
        </pc:spChg>
        <pc:spChg chg="add mod">
          <ac:chgData name="Gohil, Vasudev" userId="37215192-344f-43bc-bf78-f2b31a4e7220" providerId="ADAL" clId="{1151DD73-08AF-5E4E-9EA9-E044CE19163A}" dt="2023-11-12T13:35:47.077" v="3734"/>
          <ac:spMkLst>
            <pc:docMk/>
            <pc:sldMk cId="3929331478" sldId="1233"/>
            <ac:spMk id="6" creationId="{607D6596-9238-5C5D-7A1B-17AE36A5902B}"/>
          </ac:spMkLst>
        </pc:spChg>
        <pc:spChg chg="mod">
          <ac:chgData name="Gohil, Vasudev" userId="37215192-344f-43bc-bf78-f2b31a4e7220" providerId="ADAL" clId="{1151DD73-08AF-5E4E-9EA9-E044CE19163A}" dt="2023-11-15T03:07:07.505" v="6414"/>
          <ac:spMkLst>
            <pc:docMk/>
            <pc:sldMk cId="3929331478" sldId="1233"/>
            <ac:spMk id="8" creationId="{69C180C9-2667-9118-A187-782EFA153EB0}"/>
          </ac:spMkLst>
        </pc:spChg>
        <pc:spChg chg="mod">
          <ac:chgData name="Gohil, Vasudev" userId="37215192-344f-43bc-bf78-f2b31a4e7220" providerId="ADAL" clId="{1151DD73-08AF-5E4E-9EA9-E044CE19163A}" dt="2023-11-12T10:52:28.079" v="1558" actId="1038"/>
          <ac:spMkLst>
            <pc:docMk/>
            <pc:sldMk cId="3929331478" sldId="1233"/>
            <ac:spMk id="29" creationId="{B134D0E7-A2C3-634D-7102-393B60CEA3BD}"/>
          </ac:spMkLst>
        </pc:spChg>
        <pc:grpChg chg="add mod">
          <ac:chgData name="Gohil, Vasudev" userId="37215192-344f-43bc-bf78-f2b31a4e7220" providerId="ADAL" clId="{1151DD73-08AF-5E4E-9EA9-E044CE19163A}" dt="2023-11-15T03:07:50.697" v="6439" actId="1035"/>
          <ac:grpSpMkLst>
            <pc:docMk/>
            <pc:sldMk cId="3929331478" sldId="1233"/>
            <ac:grpSpMk id="7" creationId="{5455CEFC-02F3-7C53-6C14-4DB4CAFB9371}"/>
          </ac:grpSpMkLst>
        </pc:grpChg>
        <pc:grpChg chg="mod">
          <ac:chgData name="Gohil, Vasudev" userId="37215192-344f-43bc-bf78-f2b31a4e7220" providerId="ADAL" clId="{1151DD73-08AF-5E4E-9EA9-E044CE19163A}" dt="2023-11-15T03:07:07.505" v="6414"/>
          <ac:grpSpMkLst>
            <pc:docMk/>
            <pc:sldMk cId="3929331478" sldId="1233"/>
            <ac:grpSpMk id="9" creationId="{96112446-DAC1-3BC8-A153-B3CA72088509}"/>
          </ac:grpSpMkLst>
        </pc:grpChg>
        <pc:grpChg chg="add del">
          <ac:chgData name="Gohil, Vasudev" userId="37215192-344f-43bc-bf78-f2b31a4e7220" providerId="ADAL" clId="{1151DD73-08AF-5E4E-9EA9-E044CE19163A}" dt="2023-11-15T03:07:45.406" v="6429" actId="478"/>
          <ac:grpSpMkLst>
            <pc:docMk/>
            <pc:sldMk cId="3929331478" sldId="1233"/>
            <ac:grpSpMk id="43" creationId="{A27F0216-D6AB-EF18-44A4-55DAB729CD6A}"/>
          </ac:grpSpMkLst>
        </pc:grpChg>
        <pc:picChg chg="mod">
          <ac:chgData name="Gohil, Vasudev" userId="37215192-344f-43bc-bf78-f2b31a4e7220" providerId="ADAL" clId="{1151DD73-08AF-5E4E-9EA9-E044CE19163A}" dt="2023-11-15T03:07:07.505" v="6414"/>
          <ac:picMkLst>
            <pc:docMk/>
            <pc:sldMk cId="3929331478" sldId="1233"/>
            <ac:picMk id="10" creationId="{EDE3CB3E-D08A-EAB1-CF5C-F77BC0BF3838}"/>
          </ac:picMkLst>
        </pc:picChg>
        <pc:picChg chg="mod">
          <ac:chgData name="Gohil, Vasudev" userId="37215192-344f-43bc-bf78-f2b31a4e7220" providerId="ADAL" clId="{1151DD73-08AF-5E4E-9EA9-E044CE19163A}" dt="2023-11-15T03:07:07.505" v="6414"/>
          <ac:picMkLst>
            <pc:docMk/>
            <pc:sldMk cId="3929331478" sldId="1233"/>
            <ac:picMk id="11" creationId="{C7304D5B-0932-7C78-A525-7B5DCD985AFA}"/>
          </ac:picMkLst>
        </pc:picChg>
      </pc:sldChg>
      <pc:sldChg chg="delSp modSp add del mod delAnim modAnim">
        <pc:chgData name="Gohil, Vasudev" userId="37215192-344f-43bc-bf78-f2b31a4e7220" providerId="ADAL" clId="{1151DD73-08AF-5E4E-9EA9-E044CE19163A}" dt="2023-11-15T07:15:46.435" v="6956" actId="2696"/>
        <pc:sldMkLst>
          <pc:docMk/>
          <pc:sldMk cId="1048808194" sldId="1234"/>
        </pc:sldMkLst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3" creationId="{6590BCBF-6F5F-62E1-3D2F-57C7C6A4D458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4" creationId="{5EA69008-AAF9-5C33-8BC3-186F30BD4014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5" creationId="{921EEDF0-0E20-E376-65E5-A346A8317024}"/>
          </ac:spMkLst>
        </pc:spChg>
        <pc:spChg chg="mod">
          <ac:chgData name="Gohil, Vasudev" userId="37215192-344f-43bc-bf78-f2b31a4e7220" providerId="ADAL" clId="{1151DD73-08AF-5E4E-9EA9-E044CE19163A}" dt="2023-11-12T06:08:57.897" v="1528" actId="20577"/>
          <ac:spMkLst>
            <pc:docMk/>
            <pc:sldMk cId="1048808194" sldId="1234"/>
            <ac:spMk id="7" creationId="{5C62D40A-BFE9-17D4-BFC3-A8AC4ADCEBB8}"/>
          </ac:spMkLst>
        </pc:spChg>
        <pc:spChg chg="mod">
          <ac:chgData name="Gohil, Vasudev" userId="37215192-344f-43bc-bf78-f2b31a4e7220" providerId="ADAL" clId="{1151DD73-08AF-5E4E-9EA9-E044CE19163A}" dt="2023-11-12T06:09:10.195" v="1531" actId="1076"/>
          <ac:spMkLst>
            <pc:docMk/>
            <pc:sldMk cId="1048808194" sldId="1234"/>
            <ac:spMk id="8" creationId="{C76DFC9E-8277-4632-A427-6A43CA56F9DE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9" creationId="{CA20337D-86B3-3F19-8125-9BC5B84E7EB8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10" creationId="{E9597042-9038-E28A-44DE-1549679B264B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12" creationId="{8634B368-41B4-7B5E-659A-4CE228EDF3D2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13" creationId="{B2A8A813-ED97-EFAF-CF3F-78C3F33EE18D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18" creationId="{C5B3D5CB-7DE2-1F93-B56E-361409AC3473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19" creationId="{3E5D6F89-1D75-8C67-D120-46586F72CE3D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20" creationId="{E7F800A2-1B11-B566-9205-57B1B6CBAC9D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22" creationId="{62610EF5-689F-ED2C-3621-977F40B23F05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25" creationId="{DBE39C5C-8B08-CF57-BA1A-BC54CCA3FC4A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30" creationId="{74A60AE1-EE24-4D41-24D7-38C11C9EA090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31" creationId="{3A0DF012-F3F8-E2A3-6F33-1243759D937D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33" creationId="{4D9C33B1-1394-9E14-D4CC-518923A9DD1F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34" creationId="{4CDD5129-A461-1C9F-12F4-16C344A1BB52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35" creationId="{3B1E73D5-E608-5323-9B40-C71686AB3479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36" creationId="{1A13D24B-331B-0F73-17EF-32A84FC633E4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37" creationId="{0E493F6C-B09B-AE69-2400-40FDE94C873F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39" creationId="{C229F329-FEFD-2EB6-6983-4A6D45945386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40" creationId="{9B346668-5B45-4BC1-4B11-7F2C9A78E85F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42" creationId="{505B45E7-3A03-6838-A194-3BCADB26B788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43" creationId="{01B136DD-175E-13C6-A2E5-652F8BECCEDA}"/>
          </ac:spMkLst>
        </pc:spChg>
        <pc:spChg chg="mod">
          <ac:chgData name="Gohil, Vasudev" userId="37215192-344f-43bc-bf78-f2b31a4e7220" providerId="ADAL" clId="{1151DD73-08AF-5E4E-9EA9-E044CE19163A}" dt="2023-11-15T07:04:19.037" v="6935" actId="1037"/>
          <ac:spMkLst>
            <pc:docMk/>
            <pc:sldMk cId="1048808194" sldId="1234"/>
            <ac:spMk id="45" creationId="{76EDB724-AAE8-392A-EDF5-8F60A03D8F7D}"/>
          </ac:spMkLst>
        </pc:spChg>
        <pc:spChg chg="mod">
          <ac:chgData name="Gohil, Vasudev" userId="37215192-344f-43bc-bf78-f2b31a4e7220" providerId="ADAL" clId="{1151DD73-08AF-5E4E-9EA9-E044CE19163A}" dt="2023-11-12T06:08:15.031" v="1517" actId="1076"/>
          <ac:spMkLst>
            <pc:docMk/>
            <pc:sldMk cId="1048808194" sldId="1234"/>
            <ac:spMk id="47" creationId="{6E9E55C8-A0F6-8285-7D0B-EDC3F480C404}"/>
          </ac:spMkLst>
        </pc:spChg>
        <pc:grpChg chg="del">
          <ac:chgData name="Gohil, Vasudev" userId="37215192-344f-43bc-bf78-f2b31a4e7220" providerId="ADAL" clId="{1151DD73-08AF-5E4E-9EA9-E044CE19163A}" dt="2023-11-12T06:07:49.079" v="1514" actId="478"/>
          <ac:grpSpMkLst>
            <pc:docMk/>
            <pc:sldMk cId="1048808194" sldId="1234"/>
            <ac:grpSpMk id="21" creationId="{D632F9BB-8B67-2C72-FA2B-857B2AF8E31C}"/>
          </ac:grpSpMkLst>
        </pc:grpChg>
        <pc:grpChg chg="del">
          <ac:chgData name="Gohil, Vasudev" userId="37215192-344f-43bc-bf78-f2b31a4e7220" providerId="ADAL" clId="{1151DD73-08AF-5E4E-9EA9-E044CE19163A}" dt="2023-11-12T06:07:49.079" v="1514" actId="478"/>
          <ac:grpSpMkLst>
            <pc:docMk/>
            <pc:sldMk cId="1048808194" sldId="1234"/>
            <ac:grpSpMk id="26" creationId="{BBF35251-9172-1F3C-50BB-6E81D142EA40}"/>
          </ac:grpSpMkLst>
        </pc:grpChg>
        <pc:picChg chg="mod">
          <ac:chgData name="Gohil, Vasudev" userId="37215192-344f-43bc-bf78-f2b31a4e7220" providerId="ADAL" clId="{1151DD73-08AF-5E4E-9EA9-E044CE19163A}" dt="2023-11-12T06:08:15.031" v="1517" actId="1076"/>
          <ac:picMkLst>
            <pc:docMk/>
            <pc:sldMk cId="1048808194" sldId="1234"/>
            <ac:picMk id="6" creationId="{FABF35B4-7BAD-70CE-E68B-807D09751611}"/>
          </ac:picMkLst>
        </pc:picChg>
        <pc:picChg chg="mod">
          <ac:chgData name="Gohil, Vasudev" userId="37215192-344f-43bc-bf78-f2b31a4e7220" providerId="ADAL" clId="{1151DD73-08AF-5E4E-9EA9-E044CE19163A}" dt="2023-11-12T06:08:15.031" v="1517" actId="1076"/>
          <ac:picMkLst>
            <pc:docMk/>
            <pc:sldMk cId="1048808194" sldId="1234"/>
            <ac:picMk id="11" creationId="{2C85F976-622B-2DF7-3871-A16C85B9617F}"/>
          </ac:picMkLst>
        </pc:picChg>
      </pc:sldChg>
      <pc:sldChg chg="add">
        <pc:chgData name="Gohil, Vasudev" userId="37215192-344f-43bc-bf78-f2b31a4e7220" providerId="ADAL" clId="{1151DD73-08AF-5E4E-9EA9-E044CE19163A}" dt="2023-11-15T07:15:59.750" v="6957"/>
        <pc:sldMkLst>
          <pc:docMk/>
          <pc:sldMk cId="1259025173" sldId="1234"/>
        </pc:sldMkLst>
      </pc:sldChg>
      <pc:sldChg chg="addSp delSp modSp new mod delAnim modAnim">
        <pc:chgData name="Gohil, Vasudev" userId="37215192-344f-43bc-bf78-f2b31a4e7220" providerId="ADAL" clId="{1151DD73-08AF-5E4E-9EA9-E044CE19163A}" dt="2023-11-12T11:55:55.970" v="2294" actId="20577"/>
        <pc:sldMkLst>
          <pc:docMk/>
          <pc:sldMk cId="4088956637" sldId="1235"/>
        </pc:sldMkLst>
        <pc:spChg chg="mod">
          <ac:chgData name="Gohil, Vasudev" userId="37215192-344f-43bc-bf78-f2b31a4e7220" providerId="ADAL" clId="{1151DD73-08AF-5E4E-9EA9-E044CE19163A}" dt="2023-11-12T10:57:44.361" v="1684" actId="20577"/>
          <ac:spMkLst>
            <pc:docMk/>
            <pc:sldMk cId="4088956637" sldId="1235"/>
            <ac:spMk id="2" creationId="{546F3B18-E1CE-0F5C-74FF-F7C96DDCF3B1}"/>
          </ac:spMkLst>
        </pc:spChg>
        <pc:spChg chg="mod">
          <ac:chgData name="Gohil, Vasudev" userId="37215192-344f-43bc-bf78-f2b31a4e7220" providerId="ADAL" clId="{1151DD73-08AF-5E4E-9EA9-E044CE19163A}" dt="2023-11-12T11:55:31.864" v="2291" actId="20577"/>
          <ac:spMkLst>
            <pc:docMk/>
            <pc:sldMk cId="4088956637" sldId="1235"/>
            <ac:spMk id="3" creationId="{D55A594E-975F-970E-240E-B79303103955}"/>
          </ac:spMkLst>
        </pc:spChg>
        <pc:spChg chg="mod topLvl">
          <ac:chgData name="Gohil, Vasudev" userId="37215192-344f-43bc-bf78-f2b31a4e7220" providerId="ADAL" clId="{1151DD73-08AF-5E4E-9EA9-E044CE19163A}" dt="2023-11-12T11:53:42.846" v="2203" actId="164"/>
          <ac:spMkLst>
            <pc:docMk/>
            <pc:sldMk cId="4088956637" sldId="1235"/>
            <ac:spMk id="5" creationId="{ABCF7E66-6211-5ED9-1F26-BF7F46A25832}"/>
          </ac:spMkLst>
        </pc:spChg>
        <pc:spChg chg="mod topLvl">
          <ac:chgData name="Gohil, Vasudev" userId="37215192-344f-43bc-bf78-f2b31a4e7220" providerId="ADAL" clId="{1151DD73-08AF-5E4E-9EA9-E044CE19163A}" dt="2023-11-12T11:52:52.352" v="2198" actId="1076"/>
          <ac:spMkLst>
            <pc:docMk/>
            <pc:sldMk cId="4088956637" sldId="1235"/>
            <ac:spMk id="6" creationId="{586254D1-2143-9F2C-2E54-E951C8BFA59A}"/>
          </ac:spMkLst>
        </pc:spChg>
        <pc:spChg chg="add del mod">
          <ac:chgData name="Gohil, Vasudev" userId="37215192-344f-43bc-bf78-f2b31a4e7220" providerId="ADAL" clId="{1151DD73-08AF-5E4E-9EA9-E044CE19163A}" dt="2023-11-12T11:45:10.230" v="1857" actId="478"/>
          <ac:spMkLst>
            <pc:docMk/>
            <pc:sldMk cId="4088956637" sldId="1235"/>
            <ac:spMk id="8" creationId="{0E1A4805-B1C3-969A-4F9B-A1CF359F92D4}"/>
          </ac:spMkLst>
        </pc:spChg>
        <pc:spChg chg="mod">
          <ac:chgData name="Gohil, Vasudev" userId="37215192-344f-43bc-bf78-f2b31a4e7220" providerId="ADAL" clId="{1151DD73-08AF-5E4E-9EA9-E044CE19163A}" dt="2023-11-12T11:44:43.101" v="1849" actId="207"/>
          <ac:spMkLst>
            <pc:docMk/>
            <pc:sldMk cId="4088956637" sldId="1235"/>
            <ac:spMk id="11" creationId="{F2011C03-88E5-02D1-600E-572B3840B629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14" creationId="{EDD2E2D5-E124-AEDE-0349-D8488D374CCA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15" creationId="{1584B7AB-60B0-D63A-9ED3-CBC8E4769297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16" creationId="{914661B6-E7D8-C30B-FBFC-E63352CCB707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17" creationId="{79447A23-B295-15F5-EF7A-7D0AFD58A2E8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18" creationId="{D32FA490-909B-43CF-7479-5FC5BF9A7673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19" creationId="{F38A0654-B7B7-26E3-84B8-5051AE2A75CA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28" creationId="{EA94902D-4598-E458-7DDF-CDA1832D36AA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29" creationId="{1E42E1E0-AF2A-8E0A-F6F3-511A46CC9A60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30" creationId="{DE94E69E-4595-E1A4-22DC-B29E18F4DD6B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31" creationId="{1B861B5E-8F90-1792-6B7B-220857452F8A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32" creationId="{557A3013-A917-CBA0-94FA-69DD713F3418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33" creationId="{E36079C4-1483-EA36-4440-E1C8F2007117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56" creationId="{C3DB76FB-616C-C731-BE31-37817FD7D35E}"/>
          </ac:spMkLst>
        </pc:spChg>
        <pc:spChg chg="del mod">
          <ac:chgData name="Gohil, Vasudev" userId="37215192-344f-43bc-bf78-f2b31a4e7220" providerId="ADAL" clId="{1151DD73-08AF-5E4E-9EA9-E044CE19163A}" dt="2023-11-12T11:45:04.541" v="1855" actId="478"/>
          <ac:spMkLst>
            <pc:docMk/>
            <pc:sldMk cId="4088956637" sldId="1235"/>
            <ac:spMk id="57" creationId="{DCD4128E-F9B9-831D-0C0D-CB776F11F3A5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117" creationId="{A16F8AB4-CDAA-8D5C-F77B-2EB9D8A4A554}"/>
          </ac:spMkLst>
        </pc:spChg>
        <pc:spChg chg="mod">
          <ac:chgData name="Gohil, Vasudev" userId="37215192-344f-43bc-bf78-f2b31a4e7220" providerId="ADAL" clId="{1151DD73-08AF-5E4E-9EA9-E044CE19163A}" dt="2023-11-12T11:44:13.816" v="1818" actId="207"/>
          <ac:spMkLst>
            <pc:docMk/>
            <pc:sldMk cId="4088956637" sldId="1235"/>
            <ac:spMk id="118" creationId="{891F035D-6EB8-95A5-C870-A56E6937779F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122" creationId="{6C01BFE2-FFB6-E227-FD25-94B71F547308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123" creationId="{428CE81E-BBE4-F524-790E-AE32EEB16F8C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124" creationId="{97D4F063-070C-103C-3920-255836F19E06}"/>
          </ac:spMkLst>
        </pc:spChg>
        <pc:spChg chg="mod">
          <ac:chgData name="Gohil, Vasudev" userId="37215192-344f-43bc-bf78-f2b31a4e7220" providerId="ADAL" clId="{1151DD73-08AF-5E4E-9EA9-E044CE19163A}" dt="2023-11-12T11:43:54.118" v="1814" actId="207"/>
          <ac:spMkLst>
            <pc:docMk/>
            <pc:sldMk cId="4088956637" sldId="1235"/>
            <ac:spMk id="125" creationId="{171C339B-E6F0-6F75-0C4C-89B07E107429}"/>
          </ac:spMkLst>
        </pc:spChg>
        <pc:spChg chg="mod">
          <ac:chgData name="Gohil, Vasudev" userId="37215192-344f-43bc-bf78-f2b31a4e7220" providerId="ADAL" clId="{1151DD73-08AF-5E4E-9EA9-E044CE19163A}" dt="2023-11-12T11:43:36.535" v="1812"/>
          <ac:spMkLst>
            <pc:docMk/>
            <pc:sldMk cId="4088956637" sldId="1235"/>
            <ac:spMk id="126" creationId="{3DE121A1-E957-FC02-1846-940918B4932D}"/>
          </ac:spMkLst>
        </pc:spChg>
        <pc:spChg chg="del mod">
          <ac:chgData name="Gohil, Vasudev" userId="37215192-344f-43bc-bf78-f2b31a4e7220" providerId="ADAL" clId="{1151DD73-08AF-5E4E-9EA9-E044CE19163A}" dt="2023-11-12T11:44:59.760" v="1851" actId="478"/>
          <ac:spMkLst>
            <pc:docMk/>
            <pc:sldMk cId="4088956637" sldId="1235"/>
            <ac:spMk id="127" creationId="{46304586-F9F7-C0CE-87D1-6C44A0394416}"/>
          </ac:spMkLst>
        </pc:spChg>
        <pc:spChg chg="mod">
          <ac:chgData name="Gohil, Vasudev" userId="37215192-344f-43bc-bf78-f2b31a4e7220" providerId="ADAL" clId="{1151DD73-08AF-5E4E-9EA9-E044CE19163A}" dt="2023-11-12T11:44:00.184" v="1816" actId="207"/>
          <ac:spMkLst>
            <pc:docMk/>
            <pc:sldMk cId="4088956637" sldId="1235"/>
            <ac:spMk id="129" creationId="{B7B9E0D2-BC0B-2684-0554-C3DBE335BFCA}"/>
          </ac:spMkLst>
        </pc:spChg>
        <pc:spChg chg="add del mod">
          <ac:chgData name="Gohil, Vasudev" userId="37215192-344f-43bc-bf78-f2b31a4e7220" providerId="ADAL" clId="{1151DD73-08AF-5E4E-9EA9-E044CE19163A}" dt="2023-11-12T11:52:05.444" v="2181" actId="478"/>
          <ac:spMkLst>
            <pc:docMk/>
            <pc:sldMk cId="4088956637" sldId="1235"/>
            <ac:spMk id="132" creationId="{2BE722C7-E4CC-EF93-175A-B2E0D671F9B7}"/>
          </ac:spMkLst>
        </pc:spChg>
        <pc:grpChg chg="add del mod">
          <ac:chgData name="Gohil, Vasudev" userId="37215192-344f-43bc-bf78-f2b31a4e7220" providerId="ADAL" clId="{1151DD73-08AF-5E4E-9EA9-E044CE19163A}" dt="2023-11-12T11:51:31.840" v="2174" actId="165"/>
          <ac:grpSpMkLst>
            <pc:docMk/>
            <pc:sldMk cId="4088956637" sldId="1235"/>
            <ac:grpSpMk id="4" creationId="{78B61430-3203-7B34-31F9-0C8C3306AAE8}"/>
          </ac:grpSpMkLst>
        </pc:grpChg>
        <pc:grpChg chg="add del mod">
          <ac:chgData name="Gohil, Vasudev" userId="37215192-344f-43bc-bf78-f2b31a4e7220" providerId="ADAL" clId="{1151DD73-08AF-5E4E-9EA9-E044CE19163A}" dt="2023-11-12T11:45:02.802" v="1853" actId="478"/>
          <ac:grpSpMkLst>
            <pc:docMk/>
            <pc:sldMk cId="4088956637" sldId="1235"/>
            <ac:grpSpMk id="9" creationId="{CF0C3674-9152-0EB8-6E93-C8C5A429903E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10" creationId="{076EF46D-1AC1-6A0F-248E-BA9A75F3D684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34" creationId="{396AFBEE-22F1-EC27-D899-F877CAF76BBF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35" creationId="{69767697-5920-609D-6848-6FF4F46948C2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36" creationId="{584F195A-12B0-00BC-01FA-CA09A723B9D0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37" creationId="{DAC6C241-F011-2BD0-3D0A-8A08DB5602FC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38" creationId="{5935B00E-8F98-D42D-3044-A252BD376BF8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39" creationId="{EA298B5A-5807-2B57-1BA6-C916DDC841F3}"/>
          </ac:grpSpMkLst>
        </pc:grpChg>
        <pc:grpChg chg="add del mod">
          <ac:chgData name="Gohil, Vasudev" userId="37215192-344f-43bc-bf78-f2b31a4e7220" providerId="ADAL" clId="{1151DD73-08AF-5E4E-9EA9-E044CE19163A}" dt="2023-11-12T11:45:07.561" v="1856" actId="478"/>
          <ac:grpSpMkLst>
            <pc:docMk/>
            <pc:sldMk cId="4088956637" sldId="1235"/>
            <ac:grpSpMk id="52" creationId="{A6ABE39F-8AF0-531A-B8B5-7194E9A0C599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53" creationId="{2BC1CD5E-274E-592D-C250-B13AD1EC1C4F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55" creationId="{9E682FA2-7629-96EE-B564-EE86433AAE22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71" creationId="{B1FBF3F9-7213-93CE-E394-7E0E621E123A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85" creationId="{129559DF-C03A-6A98-D9D5-5640210594F0}"/>
          </ac:grpSpMkLst>
        </pc:grpChg>
        <pc:grpChg chg="add del mod">
          <ac:chgData name="Gohil, Vasudev" userId="37215192-344f-43bc-bf78-f2b31a4e7220" providerId="ADAL" clId="{1151DD73-08AF-5E4E-9EA9-E044CE19163A}" dt="2023-11-12T11:45:01.712" v="1852" actId="478"/>
          <ac:grpSpMkLst>
            <pc:docMk/>
            <pc:sldMk cId="4088956637" sldId="1235"/>
            <ac:grpSpMk id="112" creationId="{06F4E27F-8274-494F-DB67-5FBB4A8BF152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113" creationId="{53D54EFB-9B16-614E-F4C3-5ED2AD7620F2}"/>
          </ac:grpSpMkLst>
        </pc:grpChg>
        <pc:grpChg chg="del mod">
          <ac:chgData name="Gohil, Vasudev" userId="37215192-344f-43bc-bf78-f2b31a4e7220" providerId="ADAL" clId="{1151DD73-08AF-5E4E-9EA9-E044CE19163A}" dt="2023-11-12T11:44:59.760" v="1851" actId="478"/>
          <ac:grpSpMkLst>
            <pc:docMk/>
            <pc:sldMk cId="4088956637" sldId="1235"/>
            <ac:grpSpMk id="119" creationId="{793E57F0-E410-257B-BB8A-7B0ADA27A12B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120" creationId="{2FD53E91-2705-1C5D-FFEA-18B2D7048897}"/>
          </ac:grpSpMkLst>
        </pc:grpChg>
        <pc:grpChg chg="mod">
          <ac:chgData name="Gohil, Vasudev" userId="37215192-344f-43bc-bf78-f2b31a4e7220" providerId="ADAL" clId="{1151DD73-08AF-5E4E-9EA9-E044CE19163A}" dt="2023-11-12T11:43:36.535" v="1812"/>
          <ac:grpSpMkLst>
            <pc:docMk/>
            <pc:sldMk cId="4088956637" sldId="1235"/>
            <ac:grpSpMk id="121" creationId="{E69828B2-DB4B-FE04-3796-1FE8C4F27BD2}"/>
          </ac:grpSpMkLst>
        </pc:grpChg>
        <pc:grpChg chg="add del mod">
          <ac:chgData name="Gohil, Vasudev" userId="37215192-344f-43bc-bf78-f2b31a4e7220" providerId="ADAL" clId="{1151DD73-08AF-5E4E-9EA9-E044CE19163A}" dt="2023-11-12T11:45:10.230" v="1857" actId="478"/>
          <ac:grpSpMkLst>
            <pc:docMk/>
            <pc:sldMk cId="4088956637" sldId="1235"/>
            <ac:grpSpMk id="128" creationId="{156F30A9-13A5-92EC-C95C-CA3922CCB464}"/>
          </ac:grpSpMkLst>
        </pc:grpChg>
        <pc:grpChg chg="add mod">
          <ac:chgData name="Gohil, Vasudev" userId="37215192-344f-43bc-bf78-f2b31a4e7220" providerId="ADAL" clId="{1151DD73-08AF-5E4E-9EA9-E044CE19163A}" dt="2023-11-12T11:51:19.869" v="2172" actId="338"/>
          <ac:grpSpMkLst>
            <pc:docMk/>
            <pc:sldMk cId="4088956637" sldId="1235"/>
            <ac:grpSpMk id="131" creationId="{1B137EB7-9077-F708-7E95-A3A18F924A6A}"/>
          </ac:grpSpMkLst>
        </pc:grpChg>
        <pc:grpChg chg="add mod">
          <ac:chgData name="Gohil, Vasudev" userId="37215192-344f-43bc-bf78-f2b31a4e7220" providerId="ADAL" clId="{1151DD73-08AF-5E4E-9EA9-E044CE19163A}" dt="2023-11-12T11:53:42.846" v="2203" actId="164"/>
          <ac:grpSpMkLst>
            <pc:docMk/>
            <pc:sldMk cId="4088956637" sldId="1235"/>
            <ac:grpSpMk id="133" creationId="{17952BB6-EB41-DCB7-3853-FD6BD1E67897}"/>
          </ac:grpSpMkLst>
        </pc:grpChg>
        <pc:graphicFrameChg chg="mod topLvl">
          <ac:chgData name="Gohil, Vasudev" userId="37215192-344f-43bc-bf78-f2b31a4e7220" providerId="ADAL" clId="{1151DD73-08AF-5E4E-9EA9-E044CE19163A}" dt="2023-11-12T11:53:42.846" v="2203" actId="164"/>
          <ac:graphicFrameMkLst>
            <pc:docMk/>
            <pc:sldMk cId="4088956637" sldId="1235"/>
            <ac:graphicFrameMk id="7" creationId="{C3148D96-2723-7947-1E70-1ACE2D214806}"/>
          </ac:graphicFrameMkLst>
        </pc:graphicFrame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2" creationId="{C0BB85FB-BA01-81B8-3D66-BCCE1EE4D3CE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3" creationId="{2C93FD00-EDF9-F368-2171-2A64BEEEF238}"/>
          </ac:cxnSpMkLst>
        </pc:cxnChg>
        <pc:cxnChg chg="mod">
          <ac:chgData name="Gohil, Vasudev" userId="37215192-344f-43bc-bf78-f2b31a4e7220" providerId="ADAL" clId="{1151DD73-08AF-5E4E-9EA9-E044CE19163A}" dt="2023-11-12T11:45:02.802" v="1853" actId="478"/>
          <ac:cxnSpMkLst>
            <pc:docMk/>
            <pc:sldMk cId="4088956637" sldId="1235"/>
            <ac:cxnSpMk id="20" creationId="{3C6CC8A7-7D3C-C45B-0C0E-7EB4DBB98BE4}"/>
          </ac:cxnSpMkLst>
        </pc:cxnChg>
        <pc:cxnChg chg="mod">
          <ac:chgData name="Gohil, Vasudev" userId="37215192-344f-43bc-bf78-f2b31a4e7220" providerId="ADAL" clId="{1151DD73-08AF-5E4E-9EA9-E044CE19163A}" dt="2023-11-12T11:45:02.802" v="1853" actId="478"/>
          <ac:cxnSpMkLst>
            <pc:docMk/>
            <pc:sldMk cId="4088956637" sldId="1235"/>
            <ac:cxnSpMk id="21" creationId="{5C839A89-27AE-3A95-FD64-B773A7430DE0}"/>
          </ac:cxnSpMkLst>
        </pc:cxnChg>
        <pc:cxnChg chg="mod">
          <ac:chgData name="Gohil, Vasudev" userId="37215192-344f-43bc-bf78-f2b31a4e7220" providerId="ADAL" clId="{1151DD73-08AF-5E4E-9EA9-E044CE19163A}" dt="2023-11-12T11:45:02.802" v="1853" actId="478"/>
          <ac:cxnSpMkLst>
            <pc:docMk/>
            <pc:sldMk cId="4088956637" sldId="1235"/>
            <ac:cxnSpMk id="22" creationId="{B908415C-0222-3AA0-E2BC-71D49BF2CBF0}"/>
          </ac:cxnSpMkLst>
        </pc:cxnChg>
        <pc:cxnChg chg="mod">
          <ac:chgData name="Gohil, Vasudev" userId="37215192-344f-43bc-bf78-f2b31a4e7220" providerId="ADAL" clId="{1151DD73-08AF-5E4E-9EA9-E044CE19163A}" dt="2023-11-12T11:45:02.802" v="1853" actId="478"/>
          <ac:cxnSpMkLst>
            <pc:docMk/>
            <pc:sldMk cId="4088956637" sldId="1235"/>
            <ac:cxnSpMk id="23" creationId="{2056BB5F-4C60-C374-C2C0-A3749F094B4A}"/>
          </ac:cxnSpMkLst>
        </pc:cxnChg>
        <pc:cxnChg chg="mod">
          <ac:chgData name="Gohil, Vasudev" userId="37215192-344f-43bc-bf78-f2b31a4e7220" providerId="ADAL" clId="{1151DD73-08AF-5E4E-9EA9-E044CE19163A}" dt="2023-11-12T11:45:02.802" v="1853" actId="478"/>
          <ac:cxnSpMkLst>
            <pc:docMk/>
            <pc:sldMk cId="4088956637" sldId="1235"/>
            <ac:cxnSpMk id="24" creationId="{9046116D-D9C9-00D5-EB85-F92826EEC1BC}"/>
          </ac:cxnSpMkLst>
        </pc:cxnChg>
        <pc:cxnChg chg="mod">
          <ac:chgData name="Gohil, Vasudev" userId="37215192-344f-43bc-bf78-f2b31a4e7220" providerId="ADAL" clId="{1151DD73-08AF-5E4E-9EA9-E044CE19163A}" dt="2023-11-12T11:45:02.802" v="1853" actId="478"/>
          <ac:cxnSpMkLst>
            <pc:docMk/>
            <pc:sldMk cId="4088956637" sldId="1235"/>
            <ac:cxnSpMk id="25" creationId="{31E8B025-ABDC-00F5-1BE5-B92ABAD893CC}"/>
          </ac:cxnSpMkLst>
        </pc:cxnChg>
        <pc:cxnChg chg="mod">
          <ac:chgData name="Gohil, Vasudev" userId="37215192-344f-43bc-bf78-f2b31a4e7220" providerId="ADAL" clId="{1151DD73-08AF-5E4E-9EA9-E044CE19163A}" dt="2023-11-12T11:45:02.802" v="1853" actId="478"/>
          <ac:cxnSpMkLst>
            <pc:docMk/>
            <pc:sldMk cId="4088956637" sldId="1235"/>
            <ac:cxnSpMk id="26" creationId="{C81BFF8B-CBAD-A5BC-CA7F-FE7AD51D1A91}"/>
          </ac:cxnSpMkLst>
        </pc:cxnChg>
        <pc:cxnChg chg="mod">
          <ac:chgData name="Gohil, Vasudev" userId="37215192-344f-43bc-bf78-f2b31a4e7220" providerId="ADAL" clId="{1151DD73-08AF-5E4E-9EA9-E044CE19163A}" dt="2023-11-12T11:45:02.802" v="1853" actId="478"/>
          <ac:cxnSpMkLst>
            <pc:docMk/>
            <pc:sldMk cId="4088956637" sldId="1235"/>
            <ac:cxnSpMk id="27" creationId="{7EF45BFC-A60D-7C6B-D11B-BC4EE468F3D6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40" creationId="{2CE87FF9-D6ED-6908-737A-574F3CC5E0F1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41" creationId="{5E786BE5-1D0E-B473-F439-AAE136CEB368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42" creationId="{56C7F491-AE7B-644E-F9F0-4211A47A51CC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43" creationId="{66F69F94-3030-4F4F-E84D-F1B28C8F077F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44" creationId="{3B68129E-0E4E-33EC-0D59-500708F70D48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45" creationId="{A3080C44-7400-6AC4-D435-235679731150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46" creationId="{5CE7E5BE-1CCA-F039-9ECB-C97260202042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47" creationId="{7EF5649B-E29C-F341-F758-05223ED45B49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48" creationId="{A78A34B2-BE19-7EA0-BBE6-7632C3109C64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49" creationId="{26ACB8D7-5634-B8AF-CDDF-09878125B6D0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50" creationId="{253C4404-9B3A-E3F1-00CA-5964969D1730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51" creationId="{ED97EC93-B1FF-DC52-A3FA-FC13F1BCCC9A}"/>
          </ac:cxnSpMkLst>
        </pc:cxnChg>
        <pc:cxnChg chg="mod">
          <ac:chgData name="Gohil, Vasudev" userId="37215192-344f-43bc-bf78-f2b31a4e7220" providerId="ADAL" clId="{1151DD73-08AF-5E4E-9EA9-E044CE19163A}" dt="2023-11-12T11:45:07.561" v="1856" actId="478"/>
          <ac:cxnSpMkLst>
            <pc:docMk/>
            <pc:sldMk cId="4088956637" sldId="1235"/>
            <ac:cxnSpMk id="54" creationId="{1C895C92-588C-98B5-EEF7-677CD6326794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58" creationId="{5B8FFE0C-186D-DFAB-1EC8-1DDE3CAF0B5B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59" creationId="{2E4429D6-75B8-BE55-0C53-815AF5743D4B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60" creationId="{5A05118C-9E73-21F9-1186-C59A016FC16D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61" creationId="{A7383753-9C89-4C67-9B1D-82D63558BFBB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62" creationId="{AADB60EF-4FC9-7153-986C-17D097B2BFA2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63" creationId="{22942A06-0C46-F10D-4612-D4203402BA31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64" creationId="{41CB61D4-A64B-626F-7413-EE750C2C0F3D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65" creationId="{2F66C094-AD53-6D98-4623-69DF454247C0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66" creationId="{DFCA1655-3CB2-405C-E24A-508F44274A68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67" creationId="{A9E67872-8FDF-2380-F876-F47D75C027C0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68" creationId="{C8CF85FA-C0EB-1829-D7D4-725A1B8BB62B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69" creationId="{0435023E-3C66-3F9D-7854-6E23B6417749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70" creationId="{5245AD5F-0C58-12B6-CD6D-5A39FF6E7FEE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72" creationId="{0A844DA8-6E3E-E208-746F-3ACED1132A05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73" creationId="{F15B3BD1-0CE1-04A8-E5A6-D2A58D54D457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74" creationId="{5D658681-4573-1ADC-78BE-705E5ABF04BE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75" creationId="{FE0E45D5-B59C-6E6E-2ADD-1BD71627F118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76" creationId="{A0C6438D-83A2-6720-DAAC-B97A4C1D45A9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77" creationId="{1D7F30F0-5AF4-27F2-D1FB-4E81A7830514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78" creationId="{C336EBF6-70AB-E77D-64DE-FCF2682CD8E2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79" creationId="{773E11EC-3BAD-479E-882A-DBEDEE3BCDEE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80" creationId="{54973F16-E7CB-5AF9-58E2-8ADB178EC53B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81" creationId="{54D3F85A-6C0B-00F8-E4BF-07AD04068557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82" creationId="{1FB9144B-19C8-F4D0-F621-8F4783518617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83" creationId="{DF8390DD-5130-6FAF-1566-92B7215B9D6A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84" creationId="{14C32D24-18DE-6175-7ED6-3E45781249CD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86" creationId="{FD493EB3-3D10-7660-9679-B9917A31C23C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87" creationId="{C7C1191E-56C1-E1F4-8D1E-72CFB6FFCDD8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88" creationId="{E6E0C153-7E8B-AD99-70E5-2F9DA35F538A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89" creationId="{A86E4BD9-C127-B0A4-D391-025231372581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90" creationId="{9EA002BA-E585-9C0A-7B0D-FA4AB3A74DCF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91" creationId="{91A904FE-9D83-B155-9941-C9E7383CCE6F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92" creationId="{D0CBC802-5637-B486-7FE6-3ACE601E7B04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93" creationId="{FB088B14-2C66-1796-10A9-5EB56719D621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94" creationId="{6EA3AE1B-7E0D-2D5E-3544-F1357BA32E8E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95" creationId="{CB27D7B9-B9D4-FB56-C6D0-FEB354E4B448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96" creationId="{011E18D5-C9C8-A445-BD2B-D512911BE95C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97" creationId="{F6A8A254-EA97-A51F-DC34-6BE8F61AE815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98" creationId="{4D5F0D90-9A86-3EF9-4EF5-96829458AFE1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99" creationId="{8B2AF59B-32AF-0A34-8468-3321B83F1F90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00" creationId="{88B6A2CA-EA40-5083-0911-74CE492405F8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01" creationId="{8B49FA9C-767E-F207-B3BB-EF40E2DDD8E8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02" creationId="{32443920-5990-5B78-48B8-2A3812AFB2FB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03" creationId="{CED0328C-8193-3D21-86EE-7FC210539FA5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04" creationId="{CD12ACC9-8063-ABAE-1BDD-9FEC17A65A12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05" creationId="{84D608CA-F61A-75F2-39C9-33DCB3FA64CC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06" creationId="{D4559B4B-D463-DFD1-DA74-578078688599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07" creationId="{EC5754D4-0FCE-02AC-053B-F706DC124EAF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08" creationId="{8794161B-322D-F978-B456-3D91233A0095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09" creationId="{4E2BF4F8-997D-A460-64A7-6BA497D98CD1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10" creationId="{C635DB91-0779-DFBD-390B-C7B5E7535837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11" creationId="{C456D05F-2982-9B76-37D3-429D6C843901}"/>
          </ac:cxnSpMkLst>
        </pc:cxnChg>
        <pc:cxnChg chg="mod">
          <ac:chgData name="Gohil, Vasudev" userId="37215192-344f-43bc-bf78-f2b31a4e7220" providerId="ADAL" clId="{1151DD73-08AF-5E4E-9EA9-E044CE19163A}" dt="2023-11-12T11:45:01.712" v="1852" actId="478"/>
          <ac:cxnSpMkLst>
            <pc:docMk/>
            <pc:sldMk cId="4088956637" sldId="1235"/>
            <ac:cxnSpMk id="114" creationId="{8C632BC4-FB37-A5A2-02AB-0B957B6BFB89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15" creationId="{7E548C6F-D4E0-9801-6B86-4412E411521C}"/>
          </ac:cxnSpMkLst>
        </pc:cxnChg>
        <pc:cxnChg chg="mod">
          <ac:chgData name="Gohil, Vasudev" userId="37215192-344f-43bc-bf78-f2b31a4e7220" providerId="ADAL" clId="{1151DD73-08AF-5E4E-9EA9-E044CE19163A}" dt="2023-11-12T11:43:36.535" v="1812"/>
          <ac:cxnSpMkLst>
            <pc:docMk/>
            <pc:sldMk cId="4088956637" sldId="1235"/>
            <ac:cxnSpMk id="116" creationId="{E99424F9-85F0-E1EE-EF8D-4E8DEBAF853F}"/>
          </ac:cxnSpMkLst>
        </pc:cxnChg>
        <pc:cxnChg chg="mod">
          <ac:chgData name="Gohil, Vasudev" userId="37215192-344f-43bc-bf78-f2b31a4e7220" providerId="ADAL" clId="{1151DD73-08AF-5E4E-9EA9-E044CE19163A}" dt="2023-11-12T11:45:10.230" v="1857" actId="478"/>
          <ac:cxnSpMkLst>
            <pc:docMk/>
            <pc:sldMk cId="4088956637" sldId="1235"/>
            <ac:cxnSpMk id="130" creationId="{19C98D8F-EF51-BBC6-67F9-8D1146B72F6F}"/>
          </ac:cxnSpMkLst>
        </pc:cxnChg>
      </pc:sldChg>
      <pc:sldChg chg="add">
        <pc:chgData name="Gohil, Vasudev" userId="37215192-344f-43bc-bf78-f2b31a4e7220" providerId="ADAL" clId="{1151DD73-08AF-5E4E-9EA9-E044CE19163A}" dt="2023-11-12T12:02:37.975" v="2300"/>
        <pc:sldMkLst>
          <pc:docMk/>
          <pc:sldMk cId="2124703871" sldId="1236"/>
        </pc:sldMkLst>
      </pc:sldChg>
      <pc:sldChg chg="add del">
        <pc:chgData name="Gohil, Vasudev" userId="37215192-344f-43bc-bf78-f2b31a4e7220" providerId="ADAL" clId="{1151DD73-08AF-5E4E-9EA9-E044CE19163A}" dt="2023-11-12T12:02:35.106" v="2299" actId="2696"/>
        <pc:sldMkLst>
          <pc:docMk/>
          <pc:sldMk cId="3627134133" sldId="1236"/>
        </pc:sldMkLst>
      </pc:sldChg>
      <pc:sldChg chg="addSp delSp modSp add mod modTransition addAnim delAnim modAnim">
        <pc:chgData name="Gohil, Vasudev" userId="37215192-344f-43bc-bf78-f2b31a4e7220" providerId="ADAL" clId="{1151DD73-08AF-5E4E-9EA9-E044CE19163A}" dt="2023-11-14T18:32:56.266" v="6344" actId="20577"/>
        <pc:sldMkLst>
          <pc:docMk/>
          <pc:sldMk cId="2642702708" sldId="1237"/>
        </pc:sldMkLst>
        <pc:spChg chg="mod">
          <ac:chgData name="Gohil, Vasudev" userId="37215192-344f-43bc-bf78-f2b31a4e7220" providerId="ADAL" clId="{1151DD73-08AF-5E4E-9EA9-E044CE19163A}" dt="2023-11-12T12:15:17.261" v="2399" actId="20577"/>
          <ac:spMkLst>
            <pc:docMk/>
            <pc:sldMk cId="2642702708" sldId="1237"/>
            <ac:spMk id="3" creationId="{D55A594E-975F-970E-240E-B79303103955}"/>
          </ac:spMkLst>
        </pc:spChg>
        <pc:spChg chg="mod">
          <ac:chgData name="Gohil, Vasudev" userId="37215192-344f-43bc-bf78-f2b31a4e7220" providerId="ADAL" clId="{1151DD73-08AF-5E4E-9EA9-E044CE19163A}" dt="2023-11-12T12:14:10.287" v="2395" actId="1038"/>
          <ac:spMkLst>
            <pc:docMk/>
            <pc:sldMk cId="2642702708" sldId="1237"/>
            <ac:spMk id="8" creationId="{0E1A4805-B1C3-969A-4F9B-A1CF359F92D4}"/>
          </ac:spMkLst>
        </pc:spChg>
        <pc:spChg chg="mod">
          <ac:chgData name="Gohil, Vasudev" userId="37215192-344f-43bc-bf78-f2b31a4e7220" providerId="ADAL" clId="{1151DD73-08AF-5E4E-9EA9-E044CE19163A}" dt="2023-11-12T11:48:06.530" v="2142" actId="403"/>
          <ac:spMkLst>
            <pc:docMk/>
            <pc:sldMk cId="2642702708" sldId="1237"/>
            <ac:spMk id="57" creationId="{DCD4128E-F9B9-831D-0C0D-CB776F11F3A5}"/>
          </ac:spMkLst>
        </pc:spChg>
        <pc:spChg chg="mod topLvl">
          <ac:chgData name="Gohil, Vasudev" userId="37215192-344f-43bc-bf78-f2b31a4e7220" providerId="ADAL" clId="{1151DD73-08AF-5E4E-9EA9-E044CE19163A}" dt="2023-11-12T12:30:17.531" v="2601" actId="120"/>
          <ac:spMkLst>
            <pc:docMk/>
            <pc:sldMk cId="2642702708" sldId="1237"/>
            <ac:spMk id="129" creationId="{B7B9E0D2-BC0B-2684-0554-C3DBE335BFCA}"/>
          </ac:spMkLst>
        </pc:spChg>
        <pc:spChg chg="add mod">
          <ac:chgData name="Gohil, Vasudev" userId="37215192-344f-43bc-bf78-f2b31a4e7220" providerId="ADAL" clId="{1151DD73-08AF-5E4E-9EA9-E044CE19163A}" dt="2023-11-14T18:32:56.266" v="6344" actId="20577"/>
          <ac:spMkLst>
            <pc:docMk/>
            <pc:sldMk cId="2642702708" sldId="1237"/>
            <ac:spMk id="136" creationId="{4DCD699F-6034-755C-DD87-22AB9F09ED4C}"/>
          </ac:spMkLst>
        </pc:spChg>
        <pc:spChg chg="add mod">
          <ac:chgData name="Gohil, Vasudev" userId="37215192-344f-43bc-bf78-f2b31a4e7220" providerId="ADAL" clId="{1151DD73-08AF-5E4E-9EA9-E044CE19163A}" dt="2023-11-12T13:37:46.105" v="3762" actId="20577"/>
          <ac:spMkLst>
            <pc:docMk/>
            <pc:sldMk cId="2642702708" sldId="1237"/>
            <ac:spMk id="137" creationId="{5E336A72-EF91-0AC6-1AA0-114E4546958D}"/>
          </ac:spMkLst>
        </pc:spChg>
        <pc:spChg chg="add mod">
          <ac:chgData name="Gohil, Vasudev" userId="37215192-344f-43bc-bf78-f2b31a4e7220" providerId="ADAL" clId="{1151DD73-08AF-5E4E-9EA9-E044CE19163A}" dt="2023-11-14T06:00:07.035" v="5758" actId="20577"/>
          <ac:spMkLst>
            <pc:docMk/>
            <pc:sldMk cId="2642702708" sldId="1237"/>
            <ac:spMk id="138" creationId="{CAC40E92-CA4A-5502-DB0F-D4911F152EA4}"/>
          </ac:spMkLst>
        </pc:spChg>
        <pc:grpChg chg="add del">
          <ac:chgData name="Gohil, Vasudev" userId="37215192-344f-43bc-bf78-f2b31a4e7220" providerId="ADAL" clId="{1151DD73-08AF-5E4E-9EA9-E044CE19163A}" dt="2023-11-12T11:47:00.763" v="2086" actId="478"/>
          <ac:grpSpMkLst>
            <pc:docMk/>
            <pc:sldMk cId="2642702708" sldId="1237"/>
            <ac:grpSpMk id="4" creationId="{78B61430-3203-7B34-31F9-0C8C3306AAE8}"/>
          </ac:grpSpMkLst>
        </pc:grpChg>
        <pc:grpChg chg="mod">
          <ac:chgData name="Gohil, Vasudev" userId="37215192-344f-43bc-bf78-f2b31a4e7220" providerId="ADAL" clId="{1151DD73-08AF-5E4E-9EA9-E044CE19163A}" dt="2023-11-12T12:14:10.287" v="2395" actId="1038"/>
          <ac:grpSpMkLst>
            <pc:docMk/>
            <pc:sldMk cId="2642702708" sldId="1237"/>
            <ac:grpSpMk id="9" creationId="{CF0C3674-9152-0EB8-6E93-C8C5A429903E}"/>
          </ac:grpSpMkLst>
        </pc:grpChg>
        <pc:grpChg chg="add del mod">
          <ac:chgData name="Gohil, Vasudev" userId="37215192-344f-43bc-bf78-f2b31a4e7220" providerId="ADAL" clId="{1151DD73-08AF-5E4E-9EA9-E044CE19163A}" dt="2023-11-12T11:47:06.801" v="2087" actId="21"/>
          <ac:grpSpMkLst>
            <pc:docMk/>
            <pc:sldMk cId="2642702708" sldId="1237"/>
            <ac:grpSpMk id="52" creationId="{A6ABE39F-8AF0-531A-B8B5-7194E9A0C599}"/>
          </ac:grpSpMkLst>
        </pc:grpChg>
        <pc:grpChg chg="mod topLvl">
          <ac:chgData name="Gohil, Vasudev" userId="37215192-344f-43bc-bf78-f2b31a4e7220" providerId="ADAL" clId="{1151DD73-08AF-5E4E-9EA9-E044CE19163A}" dt="2023-11-12T12:14:10.287" v="2395" actId="1038"/>
          <ac:grpSpMkLst>
            <pc:docMk/>
            <pc:sldMk cId="2642702708" sldId="1237"/>
            <ac:grpSpMk id="53" creationId="{2BC1CD5E-274E-592D-C250-B13AD1EC1C4F}"/>
          </ac:grpSpMkLst>
        </pc:grpChg>
        <pc:grpChg chg="mod">
          <ac:chgData name="Gohil, Vasudev" userId="37215192-344f-43bc-bf78-f2b31a4e7220" providerId="ADAL" clId="{1151DD73-08AF-5E4E-9EA9-E044CE19163A}" dt="2023-11-12T12:14:10.287" v="2395" actId="1038"/>
          <ac:grpSpMkLst>
            <pc:docMk/>
            <pc:sldMk cId="2642702708" sldId="1237"/>
            <ac:grpSpMk id="112" creationId="{06F4E27F-8274-494F-DB67-5FBB4A8BF152}"/>
          </ac:grpSpMkLst>
        </pc:grpChg>
        <pc:grpChg chg="add del mod">
          <ac:chgData name="Gohil, Vasudev" userId="37215192-344f-43bc-bf78-f2b31a4e7220" providerId="ADAL" clId="{1151DD73-08AF-5E4E-9EA9-E044CE19163A}" dt="2023-11-12T11:47:14.969" v="2090" actId="21"/>
          <ac:grpSpMkLst>
            <pc:docMk/>
            <pc:sldMk cId="2642702708" sldId="1237"/>
            <ac:grpSpMk id="128" creationId="{156F30A9-13A5-92EC-C95C-CA3922CCB464}"/>
          </ac:grpSpMkLst>
        </pc:grpChg>
        <pc:cxnChg chg="mod">
          <ac:chgData name="Gohil, Vasudev" userId="37215192-344f-43bc-bf78-f2b31a4e7220" providerId="ADAL" clId="{1151DD73-08AF-5E4E-9EA9-E044CE19163A}" dt="2023-11-12T11:48:33.976" v="2146" actId="14100"/>
          <ac:cxnSpMkLst>
            <pc:docMk/>
            <pc:sldMk cId="2642702708" sldId="1237"/>
            <ac:cxnSpMk id="12" creationId="{C0BB85FB-BA01-81B8-3D66-BCCE1EE4D3CE}"/>
          </ac:cxnSpMkLst>
        </pc:cxnChg>
        <pc:cxnChg chg="mod">
          <ac:chgData name="Gohil, Vasudev" userId="37215192-344f-43bc-bf78-f2b31a4e7220" providerId="ADAL" clId="{1151DD73-08AF-5E4E-9EA9-E044CE19163A}" dt="2023-11-12T11:49:23.390" v="2160" actId="14100"/>
          <ac:cxnSpMkLst>
            <pc:docMk/>
            <pc:sldMk cId="2642702708" sldId="1237"/>
            <ac:cxnSpMk id="13" creationId="{2C93FD00-EDF9-F368-2171-2A64BEEEF238}"/>
          </ac:cxnSpMkLst>
        </pc:cxnChg>
        <pc:cxnChg chg="add del mod topLvl">
          <ac:chgData name="Gohil, Vasudev" userId="37215192-344f-43bc-bf78-f2b31a4e7220" providerId="ADAL" clId="{1151DD73-08AF-5E4E-9EA9-E044CE19163A}" dt="2023-11-12T11:47:06.801" v="2087" actId="21"/>
          <ac:cxnSpMkLst>
            <pc:docMk/>
            <pc:sldMk cId="2642702708" sldId="1237"/>
            <ac:cxnSpMk id="54" creationId="{1C895C92-588C-98B5-EEF7-677CD6326794}"/>
          </ac:cxnSpMkLst>
        </pc:cxnChg>
        <pc:cxnChg chg="add del mod topLvl">
          <ac:chgData name="Gohil, Vasudev" userId="37215192-344f-43bc-bf78-f2b31a4e7220" providerId="ADAL" clId="{1151DD73-08AF-5E4E-9EA9-E044CE19163A}" dt="2023-11-12T11:47:14.969" v="2090" actId="21"/>
          <ac:cxnSpMkLst>
            <pc:docMk/>
            <pc:sldMk cId="2642702708" sldId="1237"/>
            <ac:cxnSpMk id="130" creationId="{19C98D8F-EF51-BBC6-67F9-8D1146B72F6F}"/>
          </ac:cxnSpMkLst>
        </pc:cxnChg>
        <pc:cxnChg chg="add mod">
          <ac:chgData name="Gohil, Vasudev" userId="37215192-344f-43bc-bf78-f2b31a4e7220" providerId="ADAL" clId="{1151DD73-08AF-5E4E-9EA9-E044CE19163A}" dt="2023-11-12T12:14:10.287" v="2395" actId="1038"/>
          <ac:cxnSpMkLst>
            <pc:docMk/>
            <pc:sldMk cId="2642702708" sldId="1237"/>
            <ac:cxnSpMk id="131" creationId="{E8316A7A-B1E7-FBAA-E42B-6865B97328E6}"/>
          </ac:cxnSpMkLst>
        </pc:cxnChg>
        <pc:cxnChg chg="add mod">
          <ac:chgData name="Gohil, Vasudev" userId="37215192-344f-43bc-bf78-f2b31a4e7220" providerId="ADAL" clId="{1151DD73-08AF-5E4E-9EA9-E044CE19163A}" dt="2023-11-12T12:14:10.287" v="2395" actId="1038"/>
          <ac:cxnSpMkLst>
            <pc:docMk/>
            <pc:sldMk cId="2642702708" sldId="1237"/>
            <ac:cxnSpMk id="132" creationId="{5B366EA2-83BE-0983-8DD9-3AACB5934F79}"/>
          </ac:cxnSpMkLst>
        </pc:cxnChg>
      </pc:sldChg>
      <pc:sldChg chg="addSp delSp modSp new del mod">
        <pc:chgData name="Gohil, Vasudev" userId="37215192-344f-43bc-bf78-f2b31a4e7220" providerId="ADAL" clId="{1151DD73-08AF-5E4E-9EA9-E044CE19163A}" dt="2023-11-12T12:26:32.777" v="2555" actId="2696"/>
        <pc:sldMkLst>
          <pc:docMk/>
          <pc:sldMk cId="2294894375" sldId="1238"/>
        </pc:sldMkLst>
        <pc:spChg chg="mod">
          <ac:chgData name="Gohil, Vasudev" userId="37215192-344f-43bc-bf78-f2b31a4e7220" providerId="ADAL" clId="{1151DD73-08AF-5E4E-9EA9-E044CE19163A}" dt="2023-11-12T12:20:31.978" v="2516" actId="20577"/>
          <ac:spMkLst>
            <pc:docMk/>
            <pc:sldMk cId="2294894375" sldId="1238"/>
            <ac:spMk id="2" creationId="{D74E5F63-CEB7-847B-69D6-67834262CF2C}"/>
          </ac:spMkLst>
        </pc:spChg>
        <pc:spChg chg="del">
          <ac:chgData name="Gohil, Vasudev" userId="37215192-344f-43bc-bf78-f2b31a4e7220" providerId="ADAL" clId="{1151DD73-08AF-5E4E-9EA9-E044CE19163A}" dt="2023-11-12T12:24:21.914" v="2517" actId="931"/>
          <ac:spMkLst>
            <pc:docMk/>
            <pc:sldMk cId="2294894375" sldId="1238"/>
            <ac:spMk id="3" creationId="{8406358A-3A69-338E-C9A7-B273DB0CD061}"/>
          </ac:spMkLst>
        </pc:spChg>
        <pc:picChg chg="add mod">
          <ac:chgData name="Gohil, Vasudev" userId="37215192-344f-43bc-bf78-f2b31a4e7220" providerId="ADAL" clId="{1151DD73-08AF-5E4E-9EA9-E044CE19163A}" dt="2023-11-12T12:24:28.207" v="2521" actId="1076"/>
          <ac:picMkLst>
            <pc:docMk/>
            <pc:sldMk cId="2294894375" sldId="1238"/>
            <ac:picMk id="5" creationId="{C0F0522A-B087-408D-4EB6-F2434C526B62}"/>
          </ac:picMkLst>
        </pc:picChg>
      </pc:sldChg>
      <pc:sldChg chg="addSp delSp modSp add mod delAnim modAnim">
        <pc:chgData name="Gohil, Vasudev" userId="37215192-344f-43bc-bf78-f2b31a4e7220" providerId="ADAL" clId="{1151DD73-08AF-5E4E-9EA9-E044CE19163A}" dt="2023-11-12T12:44:54.713" v="2885" actId="1037"/>
        <pc:sldMkLst>
          <pc:docMk/>
          <pc:sldMk cId="3300416420" sldId="1239"/>
        </pc:sldMkLst>
        <pc:spChg chg="mod">
          <ac:chgData name="Gohil, Vasudev" userId="37215192-344f-43bc-bf78-f2b31a4e7220" providerId="ADAL" clId="{1151DD73-08AF-5E4E-9EA9-E044CE19163A}" dt="2023-11-12T12:38:02.477" v="2738" actId="20577"/>
          <ac:spMkLst>
            <pc:docMk/>
            <pc:sldMk cId="3300416420" sldId="1239"/>
            <ac:spMk id="2" creationId="{093ACF11-E16C-E583-101E-29A98832B06F}"/>
          </ac:spMkLst>
        </pc:spChg>
        <pc:spChg chg="mod">
          <ac:chgData name="Gohil, Vasudev" userId="37215192-344f-43bc-bf78-f2b31a4e7220" providerId="ADAL" clId="{1151DD73-08AF-5E4E-9EA9-E044CE19163A}" dt="2023-11-12T12:44:54.713" v="2885" actId="1037"/>
          <ac:spMkLst>
            <pc:docMk/>
            <pc:sldMk cId="3300416420" sldId="1239"/>
            <ac:spMk id="3" creationId="{C75AC92B-3C1A-306D-C4E1-1A615530CBDB}"/>
          </ac:spMkLst>
        </pc:spChg>
        <pc:spChg chg="mod">
          <ac:chgData name="Gohil, Vasudev" userId="37215192-344f-43bc-bf78-f2b31a4e7220" providerId="ADAL" clId="{1151DD73-08AF-5E4E-9EA9-E044CE19163A}" dt="2023-11-12T12:26:18.701" v="2553" actId="14100"/>
          <ac:spMkLst>
            <pc:docMk/>
            <pc:sldMk cId="3300416420" sldId="1239"/>
            <ac:spMk id="10" creationId="{073BD357-4EDB-1461-03D5-6D1F385A1F0F}"/>
          </ac:spMkLst>
        </pc:spChg>
        <pc:spChg chg="del">
          <ac:chgData name="Gohil, Vasudev" userId="37215192-344f-43bc-bf78-f2b31a4e7220" providerId="ADAL" clId="{1151DD73-08AF-5E4E-9EA9-E044CE19163A}" dt="2023-11-12T12:25:58.047" v="2536" actId="478"/>
          <ac:spMkLst>
            <pc:docMk/>
            <pc:sldMk cId="3300416420" sldId="1239"/>
            <ac:spMk id="12" creationId="{3D66ADAF-8DC7-3FEB-0DFE-E74725B18C55}"/>
          </ac:spMkLst>
        </pc:spChg>
        <pc:picChg chg="del mod">
          <ac:chgData name="Gohil, Vasudev" userId="37215192-344f-43bc-bf78-f2b31a4e7220" providerId="ADAL" clId="{1151DD73-08AF-5E4E-9EA9-E044CE19163A}" dt="2023-11-12T12:25:36.568" v="2535" actId="478"/>
          <ac:picMkLst>
            <pc:docMk/>
            <pc:sldMk cId="3300416420" sldId="1239"/>
            <ac:picMk id="5" creationId="{53A450E3-2704-AEE2-E77E-0FFF609F8466}"/>
          </ac:picMkLst>
        </pc:picChg>
        <pc:picChg chg="add mod">
          <ac:chgData name="Gohil, Vasudev" userId="37215192-344f-43bc-bf78-f2b31a4e7220" providerId="ADAL" clId="{1151DD73-08AF-5E4E-9EA9-E044CE19163A}" dt="2023-11-12T12:25:34.945" v="2534" actId="167"/>
          <ac:picMkLst>
            <pc:docMk/>
            <pc:sldMk cId="3300416420" sldId="1239"/>
            <ac:picMk id="9" creationId="{18282020-F564-4DAC-D2E4-5F1AA9A9123E}"/>
          </ac:picMkLst>
        </pc:picChg>
      </pc:sldChg>
      <pc:sldChg chg="addSp delSp modSp add mod delAnim modAnim">
        <pc:chgData name="Gohil, Vasudev" userId="37215192-344f-43bc-bf78-f2b31a4e7220" providerId="ADAL" clId="{1151DD73-08AF-5E4E-9EA9-E044CE19163A}" dt="2023-11-12T12:45:27.184" v="2888"/>
        <pc:sldMkLst>
          <pc:docMk/>
          <pc:sldMk cId="1144434634" sldId="1240"/>
        </pc:sldMkLst>
        <pc:spChg chg="del">
          <ac:chgData name="Gohil, Vasudev" userId="37215192-344f-43bc-bf78-f2b31a4e7220" providerId="ADAL" clId="{1151DD73-08AF-5E4E-9EA9-E044CE19163A}" dt="2023-11-12T12:45:03.505" v="2887" actId="478"/>
          <ac:spMkLst>
            <pc:docMk/>
            <pc:sldMk cId="1144434634" sldId="1240"/>
            <ac:spMk id="3" creationId="{C75AC92B-3C1A-306D-C4E1-1A615530CBDB}"/>
          </ac:spMkLst>
        </pc:spChg>
        <pc:spChg chg="del mod topLvl">
          <ac:chgData name="Gohil, Vasudev" userId="37215192-344f-43bc-bf78-f2b31a4e7220" providerId="ADAL" clId="{1151DD73-08AF-5E4E-9EA9-E044CE19163A}" dt="2023-11-12T12:27:31.941" v="2558" actId="478"/>
          <ac:spMkLst>
            <pc:docMk/>
            <pc:sldMk cId="1144434634" sldId="1240"/>
            <ac:spMk id="13" creationId="{31D31DC2-9651-9B09-A55C-E4C756030180}"/>
          </ac:spMkLst>
        </pc:spChg>
        <pc:spChg chg="mod">
          <ac:chgData name="Gohil, Vasudev" userId="37215192-344f-43bc-bf78-f2b31a4e7220" providerId="ADAL" clId="{1151DD73-08AF-5E4E-9EA9-E044CE19163A}" dt="2023-11-12T12:27:24.842" v="2557"/>
          <ac:spMkLst>
            <pc:docMk/>
            <pc:sldMk cId="1144434634" sldId="1240"/>
            <ac:spMk id="14" creationId="{B4647BD9-DC53-00DC-45F2-DF8C26F7A9ED}"/>
          </ac:spMkLst>
        </pc:spChg>
        <pc:spChg chg="add del mod">
          <ac:chgData name="Gohil, Vasudev" userId="37215192-344f-43bc-bf78-f2b31a4e7220" providerId="ADAL" clId="{1151DD73-08AF-5E4E-9EA9-E044CE19163A}" dt="2023-11-12T12:28:00.706" v="2565" actId="478"/>
          <ac:spMkLst>
            <pc:docMk/>
            <pc:sldMk cId="1144434634" sldId="1240"/>
            <ac:spMk id="70" creationId="{A5DBD5A1-DCA1-1945-F15E-889C248D338F}"/>
          </ac:spMkLst>
        </pc:spChg>
        <pc:spChg chg="add mod">
          <ac:chgData name="Gohil, Vasudev" userId="37215192-344f-43bc-bf78-f2b31a4e7220" providerId="ADAL" clId="{1151DD73-08AF-5E4E-9EA9-E044CE19163A}" dt="2023-11-12T12:30:40.383" v="2619" actId="1037"/>
          <ac:spMkLst>
            <pc:docMk/>
            <pc:sldMk cId="1144434634" sldId="1240"/>
            <ac:spMk id="71" creationId="{FA79751D-08CF-ADF3-EF10-01B0B7DC3155}"/>
          </ac:spMkLst>
        </pc:spChg>
        <pc:spChg chg="add del mod">
          <ac:chgData name="Gohil, Vasudev" userId="37215192-344f-43bc-bf78-f2b31a4e7220" providerId="ADAL" clId="{1151DD73-08AF-5E4E-9EA9-E044CE19163A}" dt="2023-11-12T12:35:50.719" v="2708" actId="478"/>
          <ac:spMkLst>
            <pc:docMk/>
            <pc:sldMk cId="1144434634" sldId="1240"/>
            <ac:spMk id="72" creationId="{DB4CB87C-F059-44CE-7ADD-15A1B16EDDC1}"/>
          </ac:spMkLst>
        </pc:spChg>
        <pc:spChg chg="add mod">
          <ac:chgData name="Gohil, Vasudev" userId="37215192-344f-43bc-bf78-f2b31a4e7220" providerId="ADAL" clId="{1151DD73-08AF-5E4E-9EA9-E044CE19163A}" dt="2023-11-12T12:41:14.114" v="2840" actId="20577"/>
          <ac:spMkLst>
            <pc:docMk/>
            <pc:sldMk cId="1144434634" sldId="1240"/>
            <ac:spMk id="73" creationId="{4A05434B-FBEA-4925-6485-7FBD58E9BFC6}"/>
          </ac:spMkLst>
        </pc:spChg>
        <pc:spChg chg="add del mod">
          <ac:chgData name="Gohil, Vasudev" userId="37215192-344f-43bc-bf78-f2b31a4e7220" providerId="ADAL" clId="{1151DD73-08AF-5E4E-9EA9-E044CE19163A}" dt="2023-11-12T12:38:44.384" v="2743" actId="478"/>
          <ac:spMkLst>
            <pc:docMk/>
            <pc:sldMk cId="1144434634" sldId="1240"/>
            <ac:spMk id="74" creationId="{9A0D7BF6-CD38-EF39-D968-03228399BED9}"/>
          </ac:spMkLst>
        </pc:spChg>
        <pc:spChg chg="add mod">
          <ac:chgData name="Gohil, Vasudev" userId="37215192-344f-43bc-bf78-f2b31a4e7220" providerId="ADAL" clId="{1151DD73-08AF-5E4E-9EA9-E044CE19163A}" dt="2023-11-12T12:39:38.401" v="2778" actId="14100"/>
          <ac:spMkLst>
            <pc:docMk/>
            <pc:sldMk cId="1144434634" sldId="1240"/>
            <ac:spMk id="76" creationId="{C2AFE2F7-1055-7677-210B-EBDEE242D5E1}"/>
          </ac:spMkLst>
        </pc:spChg>
        <pc:spChg chg="add mod">
          <ac:chgData name="Gohil, Vasudev" userId="37215192-344f-43bc-bf78-f2b31a4e7220" providerId="ADAL" clId="{1151DD73-08AF-5E4E-9EA9-E044CE19163A}" dt="2023-11-12T12:40:12.123" v="2810" actId="313"/>
          <ac:spMkLst>
            <pc:docMk/>
            <pc:sldMk cId="1144434634" sldId="1240"/>
            <ac:spMk id="77" creationId="{55979084-8F2F-12DE-A6BE-4751D77772E4}"/>
          </ac:spMkLst>
        </pc:spChg>
        <pc:spChg chg="add mod">
          <ac:chgData name="Gohil, Vasudev" userId="37215192-344f-43bc-bf78-f2b31a4e7220" providerId="ADAL" clId="{1151DD73-08AF-5E4E-9EA9-E044CE19163A}" dt="2023-11-12T12:45:01.013" v="2886"/>
          <ac:spMkLst>
            <pc:docMk/>
            <pc:sldMk cId="1144434634" sldId="1240"/>
            <ac:spMk id="78" creationId="{06CEF8D5-3926-CFCA-141B-8B0221EEAB12}"/>
          </ac:spMkLst>
        </pc:spChg>
        <pc:grpChg chg="add del mod">
          <ac:chgData name="Gohil, Vasudev" userId="37215192-344f-43bc-bf78-f2b31a4e7220" providerId="ADAL" clId="{1151DD73-08AF-5E4E-9EA9-E044CE19163A}" dt="2023-11-12T12:27:31.941" v="2558" actId="478"/>
          <ac:grpSpMkLst>
            <pc:docMk/>
            <pc:sldMk cId="1144434634" sldId="1240"/>
            <ac:grpSpMk id="5" creationId="{90369CED-AE39-A75C-4A1A-613CA4878DCA}"/>
          </ac:grpSpMkLst>
        </pc:grpChg>
        <pc:grpChg chg="mod topLvl">
          <ac:chgData name="Gohil, Vasudev" userId="37215192-344f-43bc-bf78-f2b31a4e7220" providerId="ADAL" clId="{1151DD73-08AF-5E4E-9EA9-E044CE19163A}" dt="2023-11-12T12:27:55.883" v="2563" actId="167"/>
          <ac:grpSpMkLst>
            <pc:docMk/>
            <pc:sldMk cId="1144434634" sldId="1240"/>
            <ac:grpSpMk id="12" creationId="{FFE89736-70CF-48B5-5E70-077295AC018C}"/>
          </ac:grpSpMkLst>
        </pc:grpChg>
        <pc:grpChg chg="mod">
          <ac:chgData name="Gohil, Vasudev" userId="37215192-344f-43bc-bf78-f2b31a4e7220" providerId="ADAL" clId="{1151DD73-08AF-5E4E-9EA9-E044CE19163A}" dt="2023-11-12T12:27:24.842" v="2557"/>
          <ac:grpSpMkLst>
            <pc:docMk/>
            <pc:sldMk cId="1144434634" sldId="1240"/>
            <ac:grpSpMk id="28" creationId="{B632035A-9E38-FFB6-F4EF-C4B937B6389B}"/>
          </ac:grpSpMkLst>
        </pc:grpChg>
        <pc:grpChg chg="mod">
          <ac:chgData name="Gohil, Vasudev" userId="37215192-344f-43bc-bf78-f2b31a4e7220" providerId="ADAL" clId="{1151DD73-08AF-5E4E-9EA9-E044CE19163A}" dt="2023-11-12T12:27:24.842" v="2557"/>
          <ac:grpSpMkLst>
            <pc:docMk/>
            <pc:sldMk cId="1144434634" sldId="1240"/>
            <ac:grpSpMk id="42" creationId="{C2ED3868-3FF6-D34C-5BFF-47DBC18E37ED}"/>
          </ac:grpSpMkLst>
        </pc:grpChg>
        <pc:picChg chg="del">
          <ac:chgData name="Gohil, Vasudev" userId="37215192-344f-43bc-bf78-f2b31a4e7220" providerId="ADAL" clId="{1151DD73-08AF-5E4E-9EA9-E044CE19163A}" dt="2023-11-12T12:27:58.142" v="2564" actId="478"/>
          <ac:picMkLst>
            <pc:docMk/>
            <pc:sldMk cId="1144434634" sldId="1240"/>
            <ac:picMk id="9" creationId="{18282020-F564-4DAC-D2E4-5F1AA9A9123E}"/>
          </ac:picMkLst>
        </pc:picChg>
        <pc:picChg chg="add mod">
          <ac:chgData name="Gohil, Vasudev" userId="37215192-344f-43bc-bf78-f2b31a4e7220" providerId="ADAL" clId="{1151DD73-08AF-5E4E-9EA9-E044CE19163A}" dt="2023-11-12T12:39:32.978" v="2776" actId="1076"/>
          <ac:picMkLst>
            <pc:docMk/>
            <pc:sldMk cId="1144434634" sldId="1240"/>
            <ac:picMk id="75" creationId="{F363B720-608D-E830-619F-CCFF90CCE77C}"/>
          </ac:picMkLst>
        </pc:pic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15" creationId="{D25AA59F-3BCE-A106-6501-E2BCDEA66591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16" creationId="{E351E615-2D90-368A-8DCF-3153F58D368D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17" creationId="{25F807AA-E3A4-723C-E3F1-F574DBB16633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18" creationId="{398E48D5-E69E-5E0B-B0ED-2542C596DB9B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19" creationId="{389D7985-FAF1-9491-7432-2C80E98F2A54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20" creationId="{BA443D4D-D0A9-B53E-2387-350BC5FB5A46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21" creationId="{AC59AB73-6808-660B-0F86-23FF702E67B0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22" creationId="{D224B11D-63D2-8804-E1D7-004432C88408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23" creationId="{040B0654-5003-F84D-AAA4-0044B81DEFBC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24" creationId="{768BFC1A-30E1-F046-CF77-C6EED915392B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25" creationId="{4455DA8D-CA8D-60B9-AE2D-67974794ED73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26" creationId="{08B8AB7D-F9CA-B901-26C0-D8D43EDA162B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27" creationId="{34AA69A8-9068-1532-302D-2FA5A4675D7E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29" creationId="{94C055FB-ECFB-6F46-DA86-B5ABBA541D4E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30" creationId="{DC125676-8A55-FB39-EA8E-FA9DCC52417B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31" creationId="{052D18E6-4819-F444-8B74-BD6C7FEE6861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32" creationId="{A11FFD03-7287-5D1C-79E2-332AD5EECCE1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33" creationId="{4CC416A1-C50A-6A7B-F2AC-52976773AB9C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34" creationId="{C05A39AC-B8B1-AA84-6FB1-E840A0FBEF0E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35" creationId="{1B224F63-5F41-A698-A150-DE6EFF2F6397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36" creationId="{71E724AE-5B57-D458-FC69-BDB56678F431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37" creationId="{ED82455C-D61C-9F7A-F77D-A6B1D6B9BB09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38" creationId="{18214662-B908-A5BA-67C7-B33097B7B1AA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39" creationId="{6422F253-B294-7506-DA08-5A021901B6D7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40" creationId="{D1241EDA-A5A6-CEB3-172E-D187A1408D86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41" creationId="{7745ACF5-17A4-C260-563E-167840EFAA81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43" creationId="{59F2522B-F4D3-216E-C4F5-4F9A6C7C3E0B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44" creationId="{D4BAEB28-899E-28B8-9A3F-57E4C3C99DDB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45" creationId="{090734EB-748C-9190-64DB-0434E05A636C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46" creationId="{0AA13766-8A0F-671B-82F4-3723C1953F92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47" creationId="{6BBE1022-2628-4D56-B629-1B7524B2784D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48" creationId="{5365E999-5906-A921-E0BE-F946233DE0BF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49" creationId="{C62701DE-AD1C-EF9A-5B1D-3239013592EA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50" creationId="{6350D7C6-76B9-FECF-F33E-775CA90E50AC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51" creationId="{1516545A-5E08-A7D6-51B8-CC46EB6AB285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52" creationId="{752D28B1-ACA6-167E-C489-F7346A392102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53" creationId="{6C9EE732-8650-31D7-FFDF-3014A78AC73F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54" creationId="{8E5FDD14-CC1F-D504-6809-98431D380A3F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55" creationId="{37967AAD-881D-3B7D-BC1F-230B2956B3CA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56" creationId="{8E0156C9-8942-13D9-6552-5F96042997DF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57" creationId="{3F8E8B6C-B552-F5C2-7498-C45CD8CEEEF4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58" creationId="{A79065DC-7676-2125-D707-F2348EDF24B4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59" creationId="{B06E75AE-4E00-3C40-8E05-414786B9CC89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60" creationId="{431C6340-F5C2-33EC-AA81-945771B6980A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61" creationId="{E225E0B2-21E9-4C99-EB61-C3D28C8ACC85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62" creationId="{A9EDB4B8-9D27-927D-89EC-B06580D38BB4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63" creationId="{F72CD44E-C7A3-C4A0-F42A-EBB3B5DA688D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64" creationId="{F4306D61-F55B-178C-AABB-BC8FFE7F2794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65" creationId="{5EC7261E-E6A4-E8C7-EB1C-A28D02F4201E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66" creationId="{07289019-18F2-FCB6-D36B-C5E3DC2DEBC4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67" creationId="{3556878C-8CEA-9C3A-3EC0-1264F2F3AA9B}"/>
          </ac:cxnSpMkLst>
        </pc:cxnChg>
        <pc:cxnChg chg="mod">
          <ac:chgData name="Gohil, Vasudev" userId="37215192-344f-43bc-bf78-f2b31a4e7220" providerId="ADAL" clId="{1151DD73-08AF-5E4E-9EA9-E044CE19163A}" dt="2023-11-12T12:27:24.842" v="2557"/>
          <ac:cxnSpMkLst>
            <pc:docMk/>
            <pc:sldMk cId="1144434634" sldId="1240"/>
            <ac:cxnSpMk id="68" creationId="{4E67C566-5B6B-745D-24C1-FCB754BE6D67}"/>
          </ac:cxnSpMkLst>
        </pc:cxnChg>
      </pc:sldChg>
      <pc:sldChg chg="addSp delSp modSp new mod modAnim">
        <pc:chgData name="Gohil, Vasudev" userId="37215192-344f-43bc-bf78-f2b31a4e7220" providerId="ADAL" clId="{1151DD73-08AF-5E4E-9EA9-E044CE19163A}" dt="2023-11-15T05:56:00.198" v="6732"/>
        <pc:sldMkLst>
          <pc:docMk/>
          <pc:sldMk cId="1243401101" sldId="1241"/>
        </pc:sldMkLst>
        <pc:spChg chg="mod">
          <ac:chgData name="Gohil, Vasudev" userId="37215192-344f-43bc-bf78-f2b31a4e7220" providerId="ADAL" clId="{1151DD73-08AF-5E4E-9EA9-E044CE19163A}" dt="2023-11-12T12:46:35.472" v="2909" actId="5793"/>
          <ac:spMkLst>
            <pc:docMk/>
            <pc:sldMk cId="1243401101" sldId="1241"/>
            <ac:spMk id="2" creationId="{46793846-D9EB-02EB-C9DC-95491C3CE292}"/>
          </ac:spMkLst>
        </pc:spChg>
        <pc:spChg chg="del">
          <ac:chgData name="Gohil, Vasudev" userId="37215192-344f-43bc-bf78-f2b31a4e7220" providerId="ADAL" clId="{1151DD73-08AF-5E4E-9EA9-E044CE19163A}" dt="2023-11-12T12:56:34.180" v="2933" actId="478"/>
          <ac:spMkLst>
            <pc:docMk/>
            <pc:sldMk cId="1243401101" sldId="1241"/>
            <ac:spMk id="3" creationId="{CA366786-0B49-79CF-35FB-2F6CCB00B165}"/>
          </ac:spMkLst>
        </pc:spChg>
        <pc:spChg chg="add mod">
          <ac:chgData name="Gohil, Vasudev" userId="37215192-344f-43bc-bf78-f2b31a4e7220" providerId="ADAL" clId="{1151DD73-08AF-5E4E-9EA9-E044CE19163A}" dt="2023-11-15T05:55:42.338" v="6729" actId="2085"/>
          <ac:spMkLst>
            <pc:docMk/>
            <pc:sldMk cId="1243401101" sldId="1241"/>
            <ac:spMk id="3" creationId="{EED6666E-9E0E-BDFD-D25B-FB214341CFCF}"/>
          </ac:spMkLst>
        </pc:spChg>
        <pc:graphicFrameChg chg="add del mod modGraphic">
          <ac:chgData name="Gohil, Vasudev" userId="37215192-344f-43bc-bf78-f2b31a4e7220" providerId="ADAL" clId="{1151DD73-08AF-5E4E-9EA9-E044CE19163A}" dt="2023-11-12T12:58:24.748" v="2977"/>
          <ac:graphicFrameMkLst>
            <pc:docMk/>
            <pc:sldMk cId="1243401101" sldId="1241"/>
            <ac:graphicFrameMk id="4" creationId="{89D31E47-2275-7577-2A8E-66AEE7ED592C}"/>
          </ac:graphicFrameMkLst>
        </pc:graphicFrameChg>
        <pc:graphicFrameChg chg="add mod modGraphic">
          <ac:chgData name="Gohil, Vasudev" userId="37215192-344f-43bc-bf78-f2b31a4e7220" providerId="ADAL" clId="{1151DD73-08AF-5E4E-9EA9-E044CE19163A}" dt="2023-11-14T06:02:24.182" v="5759" actId="20577"/>
          <ac:graphicFrameMkLst>
            <pc:docMk/>
            <pc:sldMk cId="1243401101" sldId="1241"/>
            <ac:graphicFrameMk id="5" creationId="{D27EE08B-3DD7-26F0-73B7-281021BCE180}"/>
          </ac:graphicFrameMkLst>
        </pc:graphicFrameChg>
      </pc:sldChg>
      <pc:sldChg chg="addSp delSp modSp new del mod">
        <pc:chgData name="Gohil, Vasudev" userId="37215192-344f-43bc-bf78-f2b31a4e7220" providerId="ADAL" clId="{1151DD73-08AF-5E4E-9EA9-E044CE19163A}" dt="2023-11-12T12:55:50.723" v="2931" actId="2696"/>
        <pc:sldMkLst>
          <pc:docMk/>
          <pc:sldMk cId="5961412" sldId="1242"/>
        </pc:sldMkLst>
        <pc:spChg chg="mod">
          <ac:chgData name="Gohil, Vasudev" userId="37215192-344f-43bc-bf78-f2b31a4e7220" providerId="ADAL" clId="{1151DD73-08AF-5E4E-9EA9-E044CE19163A}" dt="2023-11-12T12:53:12.343" v="2912" actId="27636"/>
          <ac:spMkLst>
            <pc:docMk/>
            <pc:sldMk cId="5961412" sldId="1242"/>
            <ac:spMk id="2" creationId="{34F0F3CA-F12C-4B18-B660-3E0919652B8C}"/>
          </ac:spMkLst>
        </pc:spChg>
        <pc:spChg chg="del">
          <ac:chgData name="Gohil, Vasudev" userId="37215192-344f-43bc-bf78-f2b31a4e7220" providerId="ADAL" clId="{1151DD73-08AF-5E4E-9EA9-E044CE19163A}" dt="2023-11-12T12:53:12.240" v="2911" actId="931"/>
          <ac:spMkLst>
            <pc:docMk/>
            <pc:sldMk cId="5961412" sldId="1242"/>
            <ac:spMk id="3" creationId="{332329C6-A9C0-A53F-1BE7-1C40DE5D5341}"/>
          </ac:spMkLst>
        </pc:spChg>
        <pc:picChg chg="add mod modCrop">
          <ac:chgData name="Gohil, Vasudev" userId="37215192-344f-43bc-bf78-f2b31a4e7220" providerId="ADAL" clId="{1151DD73-08AF-5E4E-9EA9-E044CE19163A}" dt="2023-11-12T12:54:37.074" v="2930" actId="1076"/>
          <ac:picMkLst>
            <pc:docMk/>
            <pc:sldMk cId="5961412" sldId="1242"/>
            <ac:picMk id="5" creationId="{7851E142-C7A1-5CED-B95E-EA62F1635A8D}"/>
          </ac:picMkLst>
        </pc:picChg>
      </pc:sldChg>
      <pc:sldChg chg="add">
        <pc:chgData name="Gohil, Vasudev" userId="37215192-344f-43bc-bf78-f2b31a4e7220" providerId="ADAL" clId="{1151DD73-08AF-5E4E-9EA9-E044CE19163A}" dt="2023-11-12T12:55:56.154" v="2932"/>
        <pc:sldMkLst>
          <pc:docMk/>
          <pc:sldMk cId="3831523923" sldId="1242"/>
        </pc:sldMkLst>
      </pc:sldChg>
      <pc:sldChg chg="add">
        <pc:chgData name="Gohil, Vasudev" userId="37215192-344f-43bc-bf78-f2b31a4e7220" providerId="ADAL" clId="{1151DD73-08AF-5E4E-9EA9-E044CE19163A}" dt="2023-11-12T13:11:10.855" v="3598"/>
        <pc:sldMkLst>
          <pc:docMk/>
          <pc:sldMk cId="2368833495" sldId="1243"/>
        </pc:sldMkLst>
      </pc:sldChg>
      <pc:sldChg chg="add del">
        <pc:chgData name="Gohil, Vasudev" userId="37215192-344f-43bc-bf78-f2b31a4e7220" providerId="ADAL" clId="{1151DD73-08AF-5E4E-9EA9-E044CE19163A}" dt="2023-11-12T13:11:06.833" v="3597" actId="2696"/>
        <pc:sldMkLst>
          <pc:docMk/>
          <pc:sldMk cId="3764021174" sldId="1243"/>
        </pc:sldMkLst>
      </pc:sldChg>
      <pc:sldChg chg="addSp delSp modSp new mod">
        <pc:chgData name="Gohil, Vasudev" userId="37215192-344f-43bc-bf78-f2b31a4e7220" providerId="ADAL" clId="{1151DD73-08AF-5E4E-9EA9-E044CE19163A}" dt="2023-11-12T13:15:24.706" v="3656" actId="1076"/>
        <pc:sldMkLst>
          <pc:docMk/>
          <pc:sldMk cId="3077620754" sldId="1244"/>
        </pc:sldMkLst>
        <pc:spChg chg="mod">
          <ac:chgData name="Gohil, Vasudev" userId="37215192-344f-43bc-bf78-f2b31a4e7220" providerId="ADAL" clId="{1151DD73-08AF-5E4E-9EA9-E044CE19163A}" dt="2023-11-12T13:14:16.495" v="3621" actId="5793"/>
          <ac:spMkLst>
            <pc:docMk/>
            <pc:sldMk cId="3077620754" sldId="1244"/>
            <ac:spMk id="2" creationId="{477E5147-7BD4-6D08-38A9-C1007E768021}"/>
          </ac:spMkLst>
        </pc:spChg>
        <pc:spChg chg="del">
          <ac:chgData name="Gohil, Vasudev" userId="37215192-344f-43bc-bf78-f2b31a4e7220" providerId="ADAL" clId="{1151DD73-08AF-5E4E-9EA9-E044CE19163A}" dt="2023-11-12T13:14:06.817" v="3600" actId="931"/>
          <ac:spMkLst>
            <pc:docMk/>
            <pc:sldMk cId="3077620754" sldId="1244"/>
            <ac:spMk id="3" creationId="{84D9834D-0249-39F5-8188-A391169873B5}"/>
          </ac:spMkLst>
        </pc:spChg>
        <pc:picChg chg="add mod">
          <ac:chgData name="Gohil, Vasudev" userId="37215192-344f-43bc-bf78-f2b31a4e7220" providerId="ADAL" clId="{1151DD73-08AF-5E4E-9EA9-E044CE19163A}" dt="2023-11-12T13:15:23.262" v="3655" actId="1076"/>
          <ac:picMkLst>
            <pc:docMk/>
            <pc:sldMk cId="3077620754" sldId="1244"/>
            <ac:picMk id="5" creationId="{C6836A8A-312B-B2BB-F094-A2FA015D7122}"/>
          </ac:picMkLst>
        </pc:picChg>
        <pc:picChg chg="add mod">
          <ac:chgData name="Gohil, Vasudev" userId="37215192-344f-43bc-bf78-f2b31a4e7220" providerId="ADAL" clId="{1151DD73-08AF-5E4E-9EA9-E044CE19163A}" dt="2023-11-12T13:15:24.706" v="3656" actId="1076"/>
          <ac:picMkLst>
            <pc:docMk/>
            <pc:sldMk cId="3077620754" sldId="1244"/>
            <ac:picMk id="6" creationId="{45507FD3-CF03-F4E5-35ED-9FB7B75E33E8}"/>
          </ac:picMkLst>
        </pc:picChg>
      </pc:sldChg>
      <pc:sldChg chg="addSp delSp modSp new del mod">
        <pc:chgData name="Gohil, Vasudev" userId="37215192-344f-43bc-bf78-f2b31a4e7220" providerId="ADAL" clId="{1151DD73-08AF-5E4E-9EA9-E044CE19163A}" dt="2023-11-12T13:15:35.731" v="3657" actId="2696"/>
        <pc:sldMkLst>
          <pc:docMk/>
          <pc:sldMk cId="1751867573" sldId="1245"/>
        </pc:sldMkLst>
        <pc:spChg chg="mod">
          <ac:chgData name="Gohil, Vasudev" userId="37215192-344f-43bc-bf78-f2b31a4e7220" providerId="ADAL" clId="{1151DD73-08AF-5E4E-9EA9-E044CE19163A}" dt="2023-11-12T13:14:29.607" v="3642" actId="5793"/>
          <ac:spMkLst>
            <pc:docMk/>
            <pc:sldMk cId="1751867573" sldId="1245"/>
            <ac:spMk id="2" creationId="{93107723-4143-6DE0-45F3-07B170EB5118}"/>
          </ac:spMkLst>
        </pc:spChg>
        <pc:spChg chg="del">
          <ac:chgData name="Gohil, Vasudev" userId="37215192-344f-43bc-bf78-f2b31a4e7220" providerId="ADAL" clId="{1151DD73-08AF-5E4E-9EA9-E044CE19163A}" dt="2023-11-12T13:14:36.289" v="3643" actId="931"/>
          <ac:spMkLst>
            <pc:docMk/>
            <pc:sldMk cId="1751867573" sldId="1245"/>
            <ac:spMk id="3" creationId="{7C6EE021-EE90-8381-31BD-6734F87DA7AB}"/>
          </ac:spMkLst>
        </pc:spChg>
        <pc:spChg chg="add mod">
          <ac:chgData name="Gohil, Vasudev" userId="37215192-344f-43bc-bf78-f2b31a4e7220" providerId="ADAL" clId="{1151DD73-08AF-5E4E-9EA9-E044CE19163A}" dt="2023-11-12T13:14:52.290" v="3647" actId="21"/>
          <ac:spMkLst>
            <pc:docMk/>
            <pc:sldMk cId="1751867573" sldId="1245"/>
            <ac:spMk id="7" creationId="{635581EC-95AA-39EC-4FB9-C62F72BABE4B}"/>
          </ac:spMkLst>
        </pc:spChg>
        <pc:picChg chg="add del mod">
          <ac:chgData name="Gohil, Vasudev" userId="37215192-344f-43bc-bf78-f2b31a4e7220" providerId="ADAL" clId="{1151DD73-08AF-5E4E-9EA9-E044CE19163A}" dt="2023-11-12T13:14:52.290" v="3647" actId="21"/>
          <ac:picMkLst>
            <pc:docMk/>
            <pc:sldMk cId="1751867573" sldId="1245"/>
            <ac:picMk id="5" creationId="{440EE3BF-571D-F52A-2C41-C98108D64649}"/>
          </ac:picMkLst>
        </pc:picChg>
      </pc:sldChg>
      <pc:sldChg chg="addSp delSp modSp new mod modAnim">
        <pc:chgData name="Gohil, Vasudev" userId="37215192-344f-43bc-bf78-f2b31a4e7220" providerId="ADAL" clId="{1151DD73-08AF-5E4E-9EA9-E044CE19163A}" dt="2023-11-15T06:50:08.232" v="6907" actId="20577"/>
        <pc:sldMkLst>
          <pc:docMk/>
          <pc:sldMk cId="2634723869" sldId="1245"/>
        </pc:sldMkLst>
        <pc:spChg chg="mod">
          <ac:chgData name="Gohil, Vasudev" userId="37215192-344f-43bc-bf78-f2b31a4e7220" providerId="ADAL" clId="{1151DD73-08AF-5E4E-9EA9-E044CE19163A}" dt="2023-11-15T06:50:08.232" v="6907" actId="20577"/>
          <ac:spMkLst>
            <pc:docMk/>
            <pc:sldMk cId="2634723869" sldId="1245"/>
            <ac:spMk id="2" creationId="{E2CA4B30-EB88-BCA6-FEF6-42E91E14A10C}"/>
          </ac:spMkLst>
        </pc:spChg>
        <pc:spChg chg="del">
          <ac:chgData name="Gohil, Vasudev" userId="37215192-344f-43bc-bf78-f2b31a4e7220" providerId="ADAL" clId="{1151DD73-08AF-5E4E-9EA9-E044CE19163A}" dt="2023-11-14T07:13:37.718" v="5773" actId="478"/>
          <ac:spMkLst>
            <pc:docMk/>
            <pc:sldMk cId="2634723869" sldId="1245"/>
            <ac:spMk id="3" creationId="{BA53C30C-9B1C-CF58-ACCE-533AF5744BF1}"/>
          </ac:spMkLst>
        </pc:spChg>
        <pc:spChg chg="add mod">
          <ac:chgData name="Gohil, Vasudev" userId="37215192-344f-43bc-bf78-f2b31a4e7220" providerId="ADAL" clId="{1151DD73-08AF-5E4E-9EA9-E044CE19163A}" dt="2023-11-14T07:20:14.473" v="6031" actId="20577"/>
          <ac:spMkLst>
            <pc:docMk/>
            <pc:sldMk cId="2634723869" sldId="1245"/>
            <ac:spMk id="12" creationId="{A5B25F1E-6B38-B63C-4B8C-B28EB6104B3C}"/>
          </ac:spMkLst>
        </pc:spChg>
        <pc:spChg chg="add mod">
          <ac:chgData name="Gohil, Vasudev" userId="37215192-344f-43bc-bf78-f2b31a4e7220" providerId="ADAL" clId="{1151DD73-08AF-5E4E-9EA9-E044CE19163A}" dt="2023-11-14T07:23:49.253" v="6089" actId="20577"/>
          <ac:spMkLst>
            <pc:docMk/>
            <pc:sldMk cId="2634723869" sldId="1245"/>
            <ac:spMk id="13" creationId="{A16ED619-587D-91A3-EC80-C98297705A9F}"/>
          </ac:spMkLst>
        </pc:spChg>
        <pc:picChg chg="add del mod">
          <ac:chgData name="Gohil, Vasudev" userId="37215192-344f-43bc-bf78-f2b31a4e7220" providerId="ADAL" clId="{1151DD73-08AF-5E4E-9EA9-E044CE19163A}" dt="2023-11-14T07:11:59.702" v="5763" actId="478"/>
          <ac:picMkLst>
            <pc:docMk/>
            <pc:sldMk cId="2634723869" sldId="1245"/>
            <ac:picMk id="4" creationId="{79FE0789-BA29-F2CE-6D98-A965A97E997E}"/>
          </ac:picMkLst>
        </pc:picChg>
        <pc:picChg chg="add del mod">
          <ac:chgData name="Gohil, Vasudev" userId="37215192-344f-43bc-bf78-f2b31a4e7220" providerId="ADAL" clId="{1151DD73-08AF-5E4E-9EA9-E044CE19163A}" dt="2023-11-14T07:11:59.702" v="5763" actId="478"/>
          <ac:picMkLst>
            <pc:docMk/>
            <pc:sldMk cId="2634723869" sldId="1245"/>
            <ac:picMk id="5" creationId="{F7FACF96-D3BD-C713-7FA3-AFDDDF69FA9F}"/>
          </ac:picMkLst>
        </pc:picChg>
        <pc:picChg chg="add mod">
          <ac:chgData name="Gohil, Vasudev" userId="37215192-344f-43bc-bf78-f2b31a4e7220" providerId="ADAL" clId="{1151DD73-08AF-5E4E-9EA9-E044CE19163A}" dt="2023-11-14T07:15:00.970" v="5811" actId="1076"/>
          <ac:picMkLst>
            <pc:docMk/>
            <pc:sldMk cId="2634723869" sldId="1245"/>
            <ac:picMk id="6" creationId="{59FE8408-6BC8-C78A-F672-BBA1DD684BF4}"/>
          </ac:picMkLst>
        </pc:picChg>
        <pc:picChg chg="add mod">
          <ac:chgData name="Gohil, Vasudev" userId="37215192-344f-43bc-bf78-f2b31a4e7220" providerId="ADAL" clId="{1151DD73-08AF-5E4E-9EA9-E044CE19163A}" dt="2023-11-14T07:15:43.083" v="5820" actId="1076"/>
          <ac:picMkLst>
            <pc:docMk/>
            <pc:sldMk cId="2634723869" sldId="1245"/>
            <ac:picMk id="7" creationId="{ED61682E-933E-477B-3599-E8D349152EA0}"/>
          </ac:picMkLst>
        </pc:picChg>
        <pc:picChg chg="add mod">
          <ac:chgData name="Gohil, Vasudev" userId="37215192-344f-43bc-bf78-f2b31a4e7220" providerId="ADAL" clId="{1151DD73-08AF-5E4E-9EA9-E044CE19163A}" dt="2023-11-14T07:15:28.973" v="5816" actId="166"/>
          <ac:picMkLst>
            <pc:docMk/>
            <pc:sldMk cId="2634723869" sldId="1245"/>
            <ac:picMk id="8" creationId="{BCF8ECE8-5D2F-26D6-8028-F62D47243602}"/>
          </ac:picMkLst>
        </pc:picChg>
        <pc:picChg chg="add mod">
          <ac:chgData name="Gohil, Vasudev" userId="37215192-344f-43bc-bf78-f2b31a4e7220" providerId="ADAL" clId="{1151DD73-08AF-5E4E-9EA9-E044CE19163A}" dt="2023-11-14T07:15:47.415" v="5821" actId="166"/>
          <ac:picMkLst>
            <pc:docMk/>
            <pc:sldMk cId="2634723869" sldId="1245"/>
            <ac:picMk id="9" creationId="{E9AF5E41-F247-12F6-95B9-CA11A1F97FDA}"/>
          </ac:picMkLst>
        </pc:picChg>
        <pc:picChg chg="add mod">
          <ac:chgData name="Gohil, Vasudev" userId="37215192-344f-43bc-bf78-f2b31a4e7220" providerId="ADAL" clId="{1151DD73-08AF-5E4E-9EA9-E044CE19163A}" dt="2023-11-14T07:17:33.804" v="5852" actId="166"/>
          <ac:picMkLst>
            <pc:docMk/>
            <pc:sldMk cId="2634723869" sldId="1245"/>
            <ac:picMk id="10" creationId="{9BD92BD1-5A88-B5BB-027B-A644B47A31EB}"/>
          </ac:picMkLst>
        </pc:picChg>
        <pc:picChg chg="add mod">
          <ac:chgData name="Gohil, Vasudev" userId="37215192-344f-43bc-bf78-f2b31a4e7220" providerId="ADAL" clId="{1151DD73-08AF-5E4E-9EA9-E044CE19163A}" dt="2023-11-14T07:15:37.661" v="5818" actId="166"/>
          <ac:picMkLst>
            <pc:docMk/>
            <pc:sldMk cId="2634723869" sldId="1245"/>
            <ac:picMk id="11" creationId="{210B175A-0E50-D3FC-AAB6-DA1234D31D6C}"/>
          </ac:picMkLst>
        </pc:picChg>
      </pc:sldChg>
      <pc:sldChg chg="modSp new del mod">
        <pc:chgData name="Gohil, Vasudev" userId="37215192-344f-43bc-bf78-f2b31a4e7220" providerId="ADAL" clId="{1151DD73-08AF-5E4E-9EA9-E044CE19163A}" dt="2023-11-14T05:46:27.435" v="5567" actId="2696"/>
        <pc:sldMkLst>
          <pc:docMk/>
          <pc:sldMk cId="2533592469" sldId="1246"/>
        </pc:sldMkLst>
        <pc:spChg chg="mod">
          <ac:chgData name="Gohil, Vasudev" userId="37215192-344f-43bc-bf78-f2b31a4e7220" providerId="ADAL" clId="{1151DD73-08AF-5E4E-9EA9-E044CE19163A}" dt="2023-11-14T05:34:51.977" v="5553" actId="20577"/>
          <ac:spMkLst>
            <pc:docMk/>
            <pc:sldMk cId="2533592469" sldId="1246"/>
            <ac:spMk id="2" creationId="{D672DD49-8A08-5877-7D2F-AD1923715267}"/>
          </ac:spMkLst>
        </pc:spChg>
      </pc:sldChg>
      <pc:sldChg chg="addSp modSp new mod">
        <pc:chgData name="Gohil, Vasudev" userId="37215192-344f-43bc-bf78-f2b31a4e7220" providerId="ADAL" clId="{1151DD73-08AF-5E4E-9EA9-E044CE19163A}" dt="2023-11-15T06:52:30.692" v="6915" actId="115"/>
        <pc:sldMkLst>
          <pc:docMk/>
          <pc:sldMk cId="954086047" sldId="1247"/>
        </pc:sldMkLst>
        <pc:spChg chg="mod">
          <ac:chgData name="Gohil, Vasudev" userId="37215192-344f-43bc-bf78-f2b31a4e7220" providerId="ADAL" clId="{1151DD73-08AF-5E4E-9EA9-E044CE19163A}" dt="2023-11-13T03:44:40.886" v="4887" actId="20577"/>
          <ac:spMkLst>
            <pc:docMk/>
            <pc:sldMk cId="954086047" sldId="1247"/>
            <ac:spMk id="2" creationId="{92F86C77-1C44-2CD5-A401-C9B09468A547}"/>
          </ac:spMkLst>
        </pc:spChg>
        <pc:spChg chg="mod">
          <ac:chgData name="Gohil, Vasudev" userId="37215192-344f-43bc-bf78-f2b31a4e7220" providerId="ADAL" clId="{1151DD73-08AF-5E4E-9EA9-E044CE19163A}" dt="2023-11-15T06:52:30.692" v="6915" actId="115"/>
          <ac:spMkLst>
            <pc:docMk/>
            <pc:sldMk cId="954086047" sldId="1247"/>
            <ac:spMk id="3" creationId="{F9248DE7-053C-6281-0547-18D4492BEDB4}"/>
          </ac:spMkLst>
        </pc:spChg>
        <pc:spChg chg="add mod">
          <ac:chgData name="Gohil, Vasudev" userId="37215192-344f-43bc-bf78-f2b31a4e7220" providerId="ADAL" clId="{1151DD73-08AF-5E4E-9EA9-E044CE19163A}" dt="2023-11-14T03:29:26.999" v="5491"/>
          <ac:spMkLst>
            <pc:docMk/>
            <pc:sldMk cId="954086047" sldId="1247"/>
            <ac:spMk id="4" creationId="{DFA15356-8C05-98F7-802B-0B6A8F35F634}"/>
          </ac:spMkLst>
        </pc:spChg>
      </pc:sldChg>
      <pc:sldChg chg="modSp add mod">
        <pc:chgData name="Gohil, Vasudev" userId="37215192-344f-43bc-bf78-f2b31a4e7220" providerId="ADAL" clId="{1151DD73-08AF-5E4E-9EA9-E044CE19163A}" dt="2023-11-14T07:28:11.344" v="6226" actId="20577"/>
        <pc:sldMkLst>
          <pc:docMk/>
          <pc:sldMk cId="1583132863" sldId="1248"/>
        </pc:sldMkLst>
        <pc:spChg chg="mod">
          <ac:chgData name="Gohil, Vasudev" userId="37215192-344f-43bc-bf78-f2b31a4e7220" providerId="ADAL" clId="{1151DD73-08AF-5E4E-9EA9-E044CE19163A}" dt="2023-11-14T07:28:11.344" v="6226" actId="20577"/>
          <ac:spMkLst>
            <pc:docMk/>
            <pc:sldMk cId="1583132863" sldId="1248"/>
            <ac:spMk id="3" creationId="{CAFC6342-2048-E400-31BF-9724C946DD63}"/>
          </ac:spMkLst>
        </pc:spChg>
      </pc:sldChg>
      <pc:sldChg chg="modSp add del mod">
        <pc:chgData name="Gohil, Vasudev" userId="37215192-344f-43bc-bf78-f2b31a4e7220" providerId="ADAL" clId="{1151DD73-08AF-5E4E-9EA9-E044CE19163A}" dt="2023-11-14T07:32:51.042" v="6329" actId="255"/>
        <pc:sldMkLst>
          <pc:docMk/>
          <pc:sldMk cId="137918298" sldId="1249"/>
        </pc:sldMkLst>
        <pc:spChg chg="mod">
          <ac:chgData name="Gohil, Vasudev" userId="37215192-344f-43bc-bf78-f2b31a4e7220" providerId="ADAL" clId="{1151DD73-08AF-5E4E-9EA9-E044CE19163A}" dt="2023-11-14T07:32:51.042" v="6329" actId="255"/>
          <ac:spMkLst>
            <pc:docMk/>
            <pc:sldMk cId="137918298" sldId="1249"/>
            <ac:spMk id="3" creationId="{CAFC6342-2048-E400-31BF-9724C946DD63}"/>
          </ac:spMkLst>
        </pc:spChg>
      </pc:sldChg>
      <pc:sldChg chg="add del">
        <pc:chgData name="Gohil, Vasudev" userId="37215192-344f-43bc-bf78-f2b31a4e7220" providerId="ADAL" clId="{1151DD73-08AF-5E4E-9EA9-E044CE19163A}" dt="2023-11-13T03:49:07.640" v="5001"/>
        <pc:sldMkLst>
          <pc:docMk/>
          <pc:sldMk cId="515148615" sldId="1249"/>
        </pc:sldMkLst>
      </pc:sldChg>
      <pc:sldChg chg="add del">
        <pc:chgData name="Gohil, Vasudev" userId="37215192-344f-43bc-bf78-f2b31a4e7220" providerId="ADAL" clId="{1151DD73-08AF-5E4E-9EA9-E044CE19163A}" dt="2023-11-13T03:58:11.281" v="5171" actId="2696"/>
        <pc:sldMkLst>
          <pc:docMk/>
          <pc:sldMk cId="1257976696" sldId="1250"/>
        </pc:sldMkLst>
      </pc:sldChg>
      <pc:sldChg chg="addSp delSp modSp add mod">
        <pc:chgData name="Gohil, Vasudev" userId="37215192-344f-43bc-bf78-f2b31a4e7220" providerId="ADAL" clId="{1151DD73-08AF-5E4E-9EA9-E044CE19163A}" dt="2023-11-15T03:08:23.955" v="6461" actId="1035"/>
        <pc:sldMkLst>
          <pc:docMk/>
          <pc:sldMk cId="1495554580" sldId="1250"/>
        </pc:sldMkLst>
        <pc:spChg chg="mod">
          <ac:chgData name="Gohil, Vasudev" userId="37215192-344f-43bc-bf78-f2b31a4e7220" providerId="ADAL" clId="{1151DD73-08AF-5E4E-9EA9-E044CE19163A}" dt="2023-11-14T05:35:06.351" v="5564" actId="20577"/>
          <ac:spMkLst>
            <pc:docMk/>
            <pc:sldMk cId="1495554580" sldId="1250"/>
            <ac:spMk id="2" creationId="{915369AB-C044-52E5-99D0-6516E68BD7C1}"/>
          </ac:spMkLst>
        </pc:spChg>
        <pc:spChg chg="mod">
          <ac:chgData name="Gohil, Vasudev" userId="37215192-344f-43bc-bf78-f2b31a4e7220" providerId="ADAL" clId="{1151DD73-08AF-5E4E-9EA9-E044CE19163A}" dt="2023-11-14T05:35:19.579" v="5566" actId="14100"/>
          <ac:spMkLst>
            <pc:docMk/>
            <pc:sldMk cId="1495554580" sldId="1250"/>
            <ac:spMk id="3" creationId="{D148891B-05E0-DD19-5BD1-B567F455A779}"/>
          </ac:spMkLst>
        </pc:spChg>
        <pc:spChg chg="mod">
          <ac:chgData name="Gohil, Vasudev" userId="37215192-344f-43bc-bf78-f2b31a4e7220" providerId="ADAL" clId="{1151DD73-08AF-5E4E-9EA9-E044CE19163A}" dt="2023-11-15T03:08:06.680" v="6440"/>
          <ac:spMkLst>
            <pc:docMk/>
            <pc:sldMk cId="1495554580" sldId="1250"/>
            <ac:spMk id="8" creationId="{476EA6DE-2DAC-274B-EF32-741D783A98E8}"/>
          </ac:spMkLst>
        </pc:spChg>
        <pc:grpChg chg="add mod">
          <ac:chgData name="Gohil, Vasudev" userId="37215192-344f-43bc-bf78-f2b31a4e7220" providerId="ADAL" clId="{1151DD73-08AF-5E4E-9EA9-E044CE19163A}" dt="2023-11-15T03:08:23.955" v="6461" actId="1035"/>
          <ac:grpSpMkLst>
            <pc:docMk/>
            <pc:sldMk cId="1495554580" sldId="1250"/>
            <ac:grpSpMk id="7" creationId="{A3739516-42EF-DFE3-85C8-7C3810A47278}"/>
          </ac:grpSpMkLst>
        </pc:grpChg>
        <pc:grpChg chg="mod">
          <ac:chgData name="Gohil, Vasudev" userId="37215192-344f-43bc-bf78-f2b31a4e7220" providerId="ADAL" clId="{1151DD73-08AF-5E4E-9EA9-E044CE19163A}" dt="2023-11-15T03:08:06.680" v="6440"/>
          <ac:grpSpMkLst>
            <pc:docMk/>
            <pc:sldMk cId="1495554580" sldId="1250"/>
            <ac:grpSpMk id="9" creationId="{12077C0E-9EF8-2627-5C36-37DD88A9DA9C}"/>
          </ac:grpSpMkLst>
        </pc:grpChg>
        <pc:grpChg chg="del">
          <ac:chgData name="Gohil, Vasudev" userId="37215192-344f-43bc-bf78-f2b31a4e7220" providerId="ADAL" clId="{1151DD73-08AF-5E4E-9EA9-E044CE19163A}" dt="2023-11-15T03:08:19.612" v="6451" actId="478"/>
          <ac:grpSpMkLst>
            <pc:docMk/>
            <pc:sldMk cId="1495554580" sldId="1250"/>
            <ac:grpSpMk id="43" creationId="{A27F0216-D6AB-EF18-44A4-55DAB729CD6A}"/>
          </ac:grpSpMkLst>
        </pc:grpChg>
        <pc:picChg chg="mod">
          <ac:chgData name="Gohil, Vasudev" userId="37215192-344f-43bc-bf78-f2b31a4e7220" providerId="ADAL" clId="{1151DD73-08AF-5E4E-9EA9-E044CE19163A}" dt="2023-11-15T03:08:06.680" v="6440"/>
          <ac:picMkLst>
            <pc:docMk/>
            <pc:sldMk cId="1495554580" sldId="1250"/>
            <ac:picMk id="10" creationId="{46C59F01-6761-3F86-5C4B-F109EFA74E2D}"/>
          </ac:picMkLst>
        </pc:picChg>
        <pc:picChg chg="mod">
          <ac:chgData name="Gohil, Vasudev" userId="37215192-344f-43bc-bf78-f2b31a4e7220" providerId="ADAL" clId="{1151DD73-08AF-5E4E-9EA9-E044CE19163A}" dt="2023-11-15T03:08:06.680" v="6440"/>
          <ac:picMkLst>
            <pc:docMk/>
            <pc:sldMk cId="1495554580" sldId="1250"/>
            <ac:picMk id="11" creationId="{0826A49B-AD73-D3AF-B676-F9CB1E86B2AC}"/>
          </ac:picMkLst>
        </pc:picChg>
      </pc:sldChg>
      <pc:sldChg chg="modSp new del mod">
        <pc:chgData name="Gohil, Vasudev" userId="37215192-344f-43bc-bf78-f2b31a4e7220" providerId="ADAL" clId="{1151DD73-08AF-5E4E-9EA9-E044CE19163A}" dt="2023-11-14T07:24:42.626" v="6102" actId="2696"/>
        <pc:sldMkLst>
          <pc:docMk/>
          <pc:sldMk cId="2834205705" sldId="1251"/>
        </pc:sldMkLst>
        <pc:spChg chg="mod">
          <ac:chgData name="Gohil, Vasudev" userId="37215192-344f-43bc-bf78-f2b31a4e7220" providerId="ADAL" clId="{1151DD73-08AF-5E4E-9EA9-E044CE19163A}" dt="2023-11-14T07:24:32.421" v="6101" actId="20577"/>
          <ac:spMkLst>
            <pc:docMk/>
            <pc:sldMk cId="2834205705" sldId="1251"/>
            <ac:spMk id="2" creationId="{7F3531FE-53C2-2A53-5DF6-304A46996B78}"/>
          </ac:spMkLst>
        </pc:spChg>
      </pc:sldChg>
      <pc:sldChg chg="modSp new del mod">
        <pc:chgData name="Gohil, Vasudev" userId="37215192-344f-43bc-bf78-f2b31a4e7220" providerId="ADAL" clId="{1151DD73-08AF-5E4E-9EA9-E044CE19163A}" dt="2023-11-14T07:26:49.086" v="6181" actId="2696"/>
        <pc:sldMkLst>
          <pc:docMk/>
          <pc:sldMk cId="4014904604" sldId="1251"/>
        </pc:sldMkLst>
        <pc:spChg chg="mod">
          <ac:chgData name="Gohil, Vasudev" userId="37215192-344f-43bc-bf78-f2b31a4e7220" providerId="ADAL" clId="{1151DD73-08AF-5E4E-9EA9-E044CE19163A}" dt="2023-11-14T07:24:51.824" v="6114" actId="20577"/>
          <ac:spMkLst>
            <pc:docMk/>
            <pc:sldMk cId="4014904604" sldId="1251"/>
            <ac:spMk id="2" creationId="{56678827-7E2E-10F8-0F7E-B117F2F840C6}"/>
          </ac:spMkLst>
        </pc:spChg>
        <pc:spChg chg="mod">
          <ac:chgData name="Gohil, Vasudev" userId="37215192-344f-43bc-bf78-f2b31a4e7220" providerId="ADAL" clId="{1151DD73-08AF-5E4E-9EA9-E044CE19163A}" dt="2023-11-14T07:24:59.235" v="6120" actId="20577"/>
          <ac:spMkLst>
            <pc:docMk/>
            <pc:sldMk cId="4014904604" sldId="1251"/>
            <ac:spMk id="3" creationId="{B2886471-3894-5BE5-4B66-630698C38877}"/>
          </ac:spMkLst>
        </pc:spChg>
      </pc:sldChg>
      <pc:sldChg chg="addSp delSp modSp add del mod delAnim modAnim">
        <pc:chgData name="Gohil, Vasudev" userId="37215192-344f-43bc-bf78-f2b31a4e7220" providerId="ADAL" clId="{1151DD73-08AF-5E4E-9EA9-E044CE19163A}" dt="2023-11-14T05:50:15.364" v="5700" actId="2696"/>
        <pc:sldMkLst>
          <pc:docMk/>
          <pc:sldMk cId="4227253123" sldId="1251"/>
        </pc:sldMkLst>
        <pc:spChg chg="mod">
          <ac:chgData name="Gohil, Vasudev" userId="37215192-344f-43bc-bf78-f2b31a4e7220" providerId="ADAL" clId="{1151DD73-08AF-5E4E-9EA9-E044CE19163A}" dt="2023-11-14T05:47:36.500" v="5607" actId="1035"/>
          <ac:spMkLst>
            <pc:docMk/>
            <pc:sldMk cId="4227253123" sldId="1251"/>
            <ac:spMk id="3" creationId="{D148891B-05E0-DD19-5BD1-B567F455A779}"/>
          </ac:spMkLst>
        </pc:spChg>
        <pc:spChg chg="mod">
          <ac:chgData name="Gohil, Vasudev" userId="37215192-344f-43bc-bf78-f2b31a4e7220" providerId="ADAL" clId="{1151DD73-08AF-5E4E-9EA9-E044CE19163A}" dt="2023-11-14T05:47:31.257" v="5594" actId="1035"/>
          <ac:spMkLst>
            <pc:docMk/>
            <pc:sldMk cId="4227253123" sldId="1251"/>
            <ac:spMk id="4" creationId="{720B5084-165B-8D98-5341-492ADBCB78EA}"/>
          </ac:spMkLst>
        </pc:spChg>
        <pc:spChg chg="mod">
          <ac:chgData name="Gohil, Vasudev" userId="37215192-344f-43bc-bf78-f2b31a4e7220" providerId="ADAL" clId="{1151DD73-08AF-5E4E-9EA9-E044CE19163A}" dt="2023-11-14T05:47:36.500" v="5607" actId="1035"/>
          <ac:spMkLst>
            <pc:docMk/>
            <pc:sldMk cId="4227253123" sldId="1251"/>
            <ac:spMk id="5" creationId="{E77A2C21-EED2-B6F7-4EC1-B32AC69A9511}"/>
          </ac:spMkLst>
        </pc:spChg>
        <pc:spChg chg="mod">
          <ac:chgData name="Gohil, Vasudev" userId="37215192-344f-43bc-bf78-f2b31a4e7220" providerId="ADAL" clId="{1151DD73-08AF-5E4E-9EA9-E044CE19163A}" dt="2023-11-14T05:47:36.500" v="5607" actId="1035"/>
          <ac:spMkLst>
            <pc:docMk/>
            <pc:sldMk cId="4227253123" sldId="1251"/>
            <ac:spMk id="6" creationId="{EA6D9107-0DE1-1833-7E30-37D1DB45E5C5}"/>
          </ac:spMkLst>
        </pc:spChg>
        <pc:spChg chg="add del mod">
          <ac:chgData name="Gohil, Vasudev" userId="37215192-344f-43bc-bf78-f2b31a4e7220" providerId="ADAL" clId="{1151DD73-08AF-5E4E-9EA9-E044CE19163A}" dt="2023-11-14T05:50:13.327" v="5699" actId="478"/>
          <ac:spMkLst>
            <pc:docMk/>
            <pc:sldMk cId="4227253123" sldId="1251"/>
            <ac:spMk id="7" creationId="{9C40D6FE-9E6D-FD51-7EFB-1C87C37D1BB1}"/>
          </ac:spMkLst>
        </pc:spChg>
        <pc:spChg chg="mod">
          <ac:chgData name="Gohil, Vasudev" userId="37215192-344f-43bc-bf78-f2b31a4e7220" providerId="ADAL" clId="{1151DD73-08AF-5E4E-9EA9-E044CE19163A}" dt="2023-11-14T05:47:31.257" v="5594" actId="1035"/>
          <ac:spMkLst>
            <pc:docMk/>
            <pc:sldMk cId="4227253123" sldId="1251"/>
            <ac:spMk id="29" creationId="{B134D0E7-A2C3-634D-7102-393B60CEA3BD}"/>
          </ac:spMkLst>
        </pc:spChg>
        <pc:grpChg chg="mod">
          <ac:chgData name="Gohil, Vasudev" userId="37215192-344f-43bc-bf78-f2b31a4e7220" providerId="ADAL" clId="{1151DD73-08AF-5E4E-9EA9-E044CE19163A}" dt="2023-11-14T05:47:36.500" v="5607" actId="1035"/>
          <ac:grpSpMkLst>
            <pc:docMk/>
            <pc:sldMk cId="4227253123" sldId="1251"/>
            <ac:grpSpMk id="15" creationId="{38AFB2F4-E651-28B1-F7AD-AA8EBC0AD4F0}"/>
          </ac:grpSpMkLst>
        </pc:grpChg>
        <pc:grpChg chg="mod">
          <ac:chgData name="Gohil, Vasudev" userId="37215192-344f-43bc-bf78-f2b31a4e7220" providerId="ADAL" clId="{1151DD73-08AF-5E4E-9EA9-E044CE19163A}" dt="2023-11-14T05:47:36.500" v="5607" actId="1035"/>
          <ac:grpSpMkLst>
            <pc:docMk/>
            <pc:sldMk cId="4227253123" sldId="1251"/>
            <ac:grpSpMk id="43" creationId="{A27F0216-D6AB-EF18-44A4-55DAB729CD6A}"/>
          </ac:grpSpMkLst>
        </pc:grpChg>
        <pc:grpChg chg="mod">
          <ac:chgData name="Gohil, Vasudev" userId="37215192-344f-43bc-bf78-f2b31a4e7220" providerId="ADAL" clId="{1151DD73-08AF-5E4E-9EA9-E044CE19163A}" dt="2023-11-14T05:47:36.500" v="5607" actId="1035"/>
          <ac:grpSpMkLst>
            <pc:docMk/>
            <pc:sldMk cId="4227253123" sldId="1251"/>
            <ac:grpSpMk id="44" creationId="{92C7206B-EF92-105A-D354-73D32727E488}"/>
          </ac:grpSpMkLst>
        </pc:grpChg>
        <pc:grpChg chg="mod">
          <ac:chgData name="Gohil, Vasudev" userId="37215192-344f-43bc-bf78-f2b31a4e7220" providerId="ADAL" clId="{1151DD73-08AF-5E4E-9EA9-E044CE19163A}" dt="2023-11-14T05:47:36.500" v="5607" actId="1035"/>
          <ac:grpSpMkLst>
            <pc:docMk/>
            <pc:sldMk cId="4227253123" sldId="1251"/>
            <ac:grpSpMk id="48" creationId="{D982FD5F-D161-D8A9-47A6-994BB207B3F5}"/>
          </ac:grpSpMkLst>
        </pc:grpChg>
      </pc:sldChg>
      <pc:sldChg chg="modSp add mod">
        <pc:chgData name="Gohil, Vasudev" userId="37215192-344f-43bc-bf78-f2b31a4e7220" providerId="ADAL" clId="{1151DD73-08AF-5E4E-9EA9-E044CE19163A}" dt="2023-11-14T07:32:45.213" v="6328" actId="255"/>
        <pc:sldMkLst>
          <pc:docMk/>
          <pc:sldMk cId="2498690186" sldId="1252"/>
        </pc:sldMkLst>
        <pc:spChg chg="mod">
          <ac:chgData name="Gohil, Vasudev" userId="37215192-344f-43bc-bf78-f2b31a4e7220" providerId="ADAL" clId="{1151DD73-08AF-5E4E-9EA9-E044CE19163A}" dt="2023-11-14T07:32:45.213" v="6328" actId="255"/>
          <ac:spMkLst>
            <pc:docMk/>
            <pc:sldMk cId="2498690186" sldId="1252"/>
            <ac:spMk id="3" creationId="{CAFC6342-2048-E400-31BF-9724C946DD63}"/>
          </ac:spMkLst>
        </pc:spChg>
      </pc:sldChg>
      <pc:sldChg chg="addSp delSp modSp add mod modAnim">
        <pc:chgData name="Gohil, Vasudev" userId="37215192-344f-43bc-bf78-f2b31a4e7220" providerId="ADAL" clId="{1151DD73-08AF-5E4E-9EA9-E044CE19163A}" dt="2023-11-15T13:00:44.893" v="6998" actId="1037"/>
        <pc:sldMkLst>
          <pc:docMk/>
          <pc:sldMk cId="2272846248" sldId="1253"/>
        </pc:sldMkLst>
        <pc:spChg chg="mod topLvl">
          <ac:chgData name="Gohil, Vasudev" userId="37215192-344f-43bc-bf78-f2b31a4e7220" providerId="ADAL" clId="{1151DD73-08AF-5E4E-9EA9-E044CE19163A}" dt="2023-11-15T03:02:53.174" v="6387" actId="164"/>
          <ac:spMkLst>
            <pc:docMk/>
            <pc:sldMk cId="2272846248" sldId="1253"/>
            <ac:spMk id="33" creationId="{A43BB4B4-9509-4DA2-EB5C-7FD608E5E707}"/>
          </ac:spMkLst>
        </pc:spChg>
        <pc:grpChg chg="mod">
          <ac:chgData name="Gohil, Vasudev" userId="37215192-344f-43bc-bf78-f2b31a4e7220" providerId="ADAL" clId="{1151DD73-08AF-5E4E-9EA9-E044CE19163A}" dt="2023-11-15T13:00:44.893" v="6998" actId="1037"/>
          <ac:grpSpMkLst>
            <pc:docMk/>
            <pc:sldMk cId="2272846248" sldId="1253"/>
            <ac:grpSpMk id="21" creationId="{52EAD3B3-0FBD-AC2F-306D-4B87F6862968}"/>
          </ac:grpSpMkLst>
        </pc:grpChg>
        <pc:grpChg chg="add mod">
          <ac:chgData name="Gohil, Vasudev" userId="37215192-344f-43bc-bf78-f2b31a4e7220" providerId="ADAL" clId="{1151DD73-08AF-5E4E-9EA9-E044CE19163A}" dt="2023-11-15T03:02:53.174" v="6387" actId="164"/>
          <ac:grpSpMkLst>
            <pc:docMk/>
            <pc:sldMk cId="2272846248" sldId="1253"/>
            <ac:grpSpMk id="34" creationId="{9CD9E067-074E-C6B3-14BE-8D1FBB08419A}"/>
          </ac:grpSpMkLst>
        </pc:grpChg>
        <pc:grpChg chg="add mod">
          <ac:chgData name="Gohil, Vasudev" userId="37215192-344f-43bc-bf78-f2b31a4e7220" providerId="ADAL" clId="{1151DD73-08AF-5E4E-9EA9-E044CE19163A}" dt="2023-11-15T03:02:53.174" v="6387" actId="164"/>
          <ac:grpSpMkLst>
            <pc:docMk/>
            <pc:sldMk cId="2272846248" sldId="1253"/>
            <ac:grpSpMk id="39" creationId="{0A510EFB-7D36-D7AE-F811-5D31A3288F4F}"/>
          </ac:grpSpMkLst>
        </pc:grpChg>
        <pc:grpChg chg="del mod topLvl">
          <ac:chgData name="Gohil, Vasudev" userId="37215192-344f-43bc-bf78-f2b31a4e7220" providerId="ADAL" clId="{1151DD73-08AF-5E4E-9EA9-E044CE19163A}" dt="2023-11-15T03:02:19.408" v="6377" actId="478"/>
          <ac:grpSpMkLst>
            <pc:docMk/>
            <pc:sldMk cId="2272846248" sldId="1253"/>
            <ac:grpSpMk id="42" creationId="{70EB77FE-11EE-40B8-4CD8-B51CCB875447}"/>
          </ac:grpSpMkLst>
        </pc:grpChg>
        <pc:grpChg chg="del">
          <ac:chgData name="Gohil, Vasudev" userId="37215192-344f-43bc-bf78-f2b31a4e7220" providerId="ADAL" clId="{1151DD73-08AF-5E4E-9EA9-E044CE19163A}" dt="2023-11-15T03:02:13.380" v="6376" actId="165"/>
          <ac:grpSpMkLst>
            <pc:docMk/>
            <pc:sldMk cId="2272846248" sldId="1253"/>
            <ac:grpSpMk id="43" creationId="{A27F0216-D6AB-EF18-44A4-55DAB729CD6A}"/>
          </ac:grpSpMkLst>
        </pc:grpChg>
        <pc:picChg chg="add mod">
          <ac:chgData name="Gohil, Vasudev" userId="37215192-344f-43bc-bf78-f2b31a4e7220" providerId="ADAL" clId="{1151DD73-08AF-5E4E-9EA9-E044CE19163A}" dt="2023-11-15T03:02:45.709" v="6385" actId="164"/>
          <ac:picMkLst>
            <pc:docMk/>
            <pc:sldMk cId="2272846248" sldId="1253"/>
            <ac:picMk id="3" creationId="{3A744C94-843B-DF29-2CD8-DB66DDCFC293}"/>
          </ac:picMkLst>
        </pc:picChg>
        <pc:picChg chg="add mod">
          <ac:chgData name="Gohil, Vasudev" userId="37215192-344f-43bc-bf78-f2b31a4e7220" providerId="ADAL" clId="{1151DD73-08AF-5E4E-9EA9-E044CE19163A}" dt="2023-11-15T03:02:45.709" v="6385" actId="164"/>
          <ac:picMkLst>
            <pc:docMk/>
            <pc:sldMk cId="2272846248" sldId="1253"/>
            <ac:picMk id="30" creationId="{4EBFE0FB-DEB6-A5E2-3670-708CD2362754}"/>
          </ac:picMkLst>
        </pc:picChg>
        <pc:picChg chg="mod">
          <ac:chgData name="Gohil, Vasudev" userId="37215192-344f-43bc-bf78-f2b31a4e7220" providerId="ADAL" clId="{1151DD73-08AF-5E4E-9EA9-E044CE19163A}" dt="2023-11-15T03:02:13.380" v="6376" actId="165"/>
          <ac:picMkLst>
            <pc:docMk/>
            <pc:sldMk cId="2272846248" sldId="1253"/>
            <ac:picMk id="31" creationId="{F2EBF687-DAE9-AC37-29BE-24A840561791}"/>
          </ac:picMkLst>
        </pc:picChg>
        <pc:picChg chg="mod">
          <ac:chgData name="Gohil, Vasudev" userId="37215192-344f-43bc-bf78-f2b31a4e7220" providerId="ADAL" clId="{1151DD73-08AF-5E4E-9EA9-E044CE19163A}" dt="2023-11-15T03:02:13.380" v="6376" actId="165"/>
          <ac:picMkLst>
            <pc:docMk/>
            <pc:sldMk cId="2272846248" sldId="1253"/>
            <ac:picMk id="32" creationId="{3F2837B1-23B4-8D24-013A-1D430FFF650A}"/>
          </ac:picMkLst>
        </pc:picChg>
      </pc:sldChg>
      <pc:sldChg chg="addSp delSp modSp add mod modAnim">
        <pc:chgData name="Gohil, Vasudev" userId="37215192-344f-43bc-bf78-f2b31a4e7220" providerId="ADAL" clId="{1151DD73-08AF-5E4E-9EA9-E044CE19163A}" dt="2023-11-15T03:05:06.566" v="6396" actId="478"/>
        <pc:sldMkLst>
          <pc:docMk/>
          <pc:sldMk cId="1612243924" sldId="1254"/>
        </pc:sldMkLst>
        <pc:spChg chg="mod">
          <ac:chgData name="Gohil, Vasudev" userId="37215192-344f-43bc-bf78-f2b31a4e7220" providerId="ADAL" clId="{1151DD73-08AF-5E4E-9EA9-E044CE19163A}" dt="2023-11-15T03:04:02.148" v="6391"/>
          <ac:spMkLst>
            <pc:docMk/>
            <pc:sldMk cId="1612243924" sldId="1254"/>
            <ac:spMk id="7" creationId="{8DE8F343-08B3-02EA-F500-0BAA02428ECC}"/>
          </ac:spMkLst>
        </pc:spChg>
        <pc:grpChg chg="add mod">
          <ac:chgData name="Gohil, Vasudev" userId="37215192-344f-43bc-bf78-f2b31a4e7220" providerId="ADAL" clId="{1151DD73-08AF-5E4E-9EA9-E044CE19163A}" dt="2023-11-15T03:05:03.664" v="6395" actId="167"/>
          <ac:grpSpMkLst>
            <pc:docMk/>
            <pc:sldMk cId="1612243924" sldId="1254"/>
            <ac:grpSpMk id="6" creationId="{665B0E4A-BF38-3C38-A2C5-77F47845123A}"/>
          </ac:grpSpMkLst>
        </pc:grpChg>
        <pc:grpChg chg="mod">
          <ac:chgData name="Gohil, Vasudev" userId="37215192-344f-43bc-bf78-f2b31a4e7220" providerId="ADAL" clId="{1151DD73-08AF-5E4E-9EA9-E044CE19163A}" dt="2023-11-15T03:04:02.148" v="6391"/>
          <ac:grpSpMkLst>
            <pc:docMk/>
            <pc:sldMk cId="1612243924" sldId="1254"/>
            <ac:grpSpMk id="9" creationId="{52E173AD-AFF1-DAB8-0A4F-963699973582}"/>
          </ac:grpSpMkLst>
        </pc:grpChg>
        <pc:grpChg chg="del">
          <ac:chgData name="Gohil, Vasudev" userId="37215192-344f-43bc-bf78-f2b31a4e7220" providerId="ADAL" clId="{1151DD73-08AF-5E4E-9EA9-E044CE19163A}" dt="2023-11-15T03:05:06.566" v="6396" actId="478"/>
          <ac:grpSpMkLst>
            <pc:docMk/>
            <pc:sldMk cId="1612243924" sldId="1254"/>
            <ac:grpSpMk id="43" creationId="{A27F0216-D6AB-EF18-44A4-55DAB729CD6A}"/>
          </ac:grpSpMkLst>
        </pc:grpChg>
        <pc:picChg chg="mod">
          <ac:chgData name="Gohil, Vasudev" userId="37215192-344f-43bc-bf78-f2b31a4e7220" providerId="ADAL" clId="{1151DD73-08AF-5E4E-9EA9-E044CE19163A}" dt="2023-11-15T03:04:02.148" v="6391"/>
          <ac:picMkLst>
            <pc:docMk/>
            <pc:sldMk cId="1612243924" sldId="1254"/>
            <ac:picMk id="10" creationId="{4A558344-4691-B2F8-BD2C-ABB4E777FB70}"/>
          </ac:picMkLst>
        </pc:picChg>
        <pc:picChg chg="mod">
          <ac:chgData name="Gohil, Vasudev" userId="37215192-344f-43bc-bf78-f2b31a4e7220" providerId="ADAL" clId="{1151DD73-08AF-5E4E-9EA9-E044CE19163A}" dt="2023-11-15T03:04:02.148" v="6391"/>
          <ac:picMkLst>
            <pc:docMk/>
            <pc:sldMk cId="1612243924" sldId="1254"/>
            <ac:picMk id="11" creationId="{944E41D8-62E7-4CDD-22D9-6AE7905ABEF1}"/>
          </ac:picMkLst>
        </pc:picChg>
      </pc:sldChg>
      <pc:sldChg chg="addSp delSp modSp add mod">
        <pc:chgData name="Gohil, Vasudev" userId="37215192-344f-43bc-bf78-f2b31a4e7220" providerId="ADAL" clId="{1151DD73-08AF-5E4E-9EA9-E044CE19163A}" dt="2023-11-15T05:40:29.318" v="6635" actId="1036"/>
        <pc:sldMkLst>
          <pc:docMk/>
          <pc:sldMk cId="2161132950" sldId="1255"/>
        </pc:sldMkLst>
        <pc:spChg chg="add del mod">
          <ac:chgData name="Gohil, Vasudev" userId="37215192-344f-43bc-bf78-f2b31a4e7220" providerId="ADAL" clId="{1151DD73-08AF-5E4E-9EA9-E044CE19163A}" dt="2023-11-15T05:38:10.770" v="6521" actId="47"/>
          <ac:spMkLst>
            <pc:docMk/>
            <pc:sldMk cId="2161132950" sldId="1255"/>
            <ac:spMk id="2" creationId="{CEFA7A52-7191-69FD-8614-73ADF08A3436}"/>
          </ac:spMkLst>
        </pc:spChg>
        <pc:spChg chg="add del mod">
          <ac:chgData name="Gohil, Vasudev" userId="37215192-344f-43bc-bf78-f2b31a4e7220" providerId="ADAL" clId="{1151DD73-08AF-5E4E-9EA9-E044CE19163A}" dt="2023-11-15T05:38:10.877" v="6522" actId="47"/>
          <ac:spMkLst>
            <pc:docMk/>
            <pc:sldMk cId="2161132950" sldId="1255"/>
            <ac:spMk id="3" creationId="{FDFE8405-3D3A-B970-8B21-1282FD56A1FA}"/>
          </ac:spMkLst>
        </pc:spChg>
        <pc:spChg chg="mod">
          <ac:chgData name="Gohil, Vasudev" userId="37215192-344f-43bc-bf78-f2b31a4e7220" providerId="ADAL" clId="{1151DD73-08AF-5E4E-9EA9-E044CE19163A}" dt="2023-11-15T05:40:29.318" v="6635" actId="1036"/>
          <ac:spMkLst>
            <pc:docMk/>
            <pc:sldMk cId="2161132950" sldId="1255"/>
            <ac:spMk id="4" creationId="{3812166E-63E7-1B34-5E69-59DD2181DE3F}"/>
          </ac:spMkLst>
        </pc:spChg>
        <pc:spChg chg="mod">
          <ac:chgData name="Gohil, Vasudev" userId="37215192-344f-43bc-bf78-f2b31a4e7220" providerId="ADAL" clId="{1151DD73-08AF-5E4E-9EA9-E044CE19163A}" dt="2023-11-15T05:40:24.785" v="6625" actId="1035"/>
          <ac:spMkLst>
            <pc:docMk/>
            <pc:sldMk cId="2161132950" sldId="1255"/>
            <ac:spMk id="5" creationId="{57135A97-7A29-E3C6-9D12-0FED755E40A3}"/>
          </ac:spMkLst>
        </pc:spChg>
      </pc:sldChg>
      <pc:sldChg chg="add del">
        <pc:chgData name="Gohil, Vasudev" userId="37215192-344f-43bc-bf78-f2b31a4e7220" providerId="ADAL" clId="{1151DD73-08AF-5E4E-9EA9-E044CE19163A}" dt="2023-11-15T05:43:11.257" v="6654" actId="2696"/>
        <pc:sldMkLst>
          <pc:docMk/>
          <pc:sldMk cId="1906246104" sldId="1256"/>
        </pc:sldMkLst>
      </pc:sldChg>
      <pc:sldChg chg="add">
        <pc:chgData name="Gohil, Vasudev" userId="37215192-344f-43bc-bf78-f2b31a4e7220" providerId="ADAL" clId="{1151DD73-08AF-5E4E-9EA9-E044CE19163A}" dt="2023-11-15T05:43:33.300" v="6655"/>
        <pc:sldMkLst>
          <pc:docMk/>
          <pc:sldMk cId="2791269578" sldId="1256"/>
        </pc:sldMkLst>
      </pc:sldChg>
      <pc:sldChg chg="add">
        <pc:chgData name="Gohil, Vasudev" userId="37215192-344f-43bc-bf78-f2b31a4e7220" providerId="ADAL" clId="{1151DD73-08AF-5E4E-9EA9-E044CE19163A}" dt="2023-11-15T05:47:34.544" v="6661"/>
        <pc:sldMkLst>
          <pc:docMk/>
          <pc:sldMk cId="2069958199" sldId="1257"/>
        </pc:sldMkLst>
      </pc:sldChg>
      <pc:sldChg chg="add del">
        <pc:chgData name="Gohil, Vasudev" userId="37215192-344f-43bc-bf78-f2b31a4e7220" providerId="ADAL" clId="{1151DD73-08AF-5E4E-9EA9-E044CE19163A}" dt="2023-11-15T05:47:26.544" v="6660" actId="2696"/>
        <pc:sldMkLst>
          <pc:docMk/>
          <pc:sldMk cId="3179379416" sldId="1257"/>
        </pc:sldMkLst>
      </pc:sldChg>
      <pc:sldChg chg="add">
        <pc:chgData name="Gohil, Vasudev" userId="37215192-344f-43bc-bf78-f2b31a4e7220" providerId="ADAL" clId="{1151DD73-08AF-5E4E-9EA9-E044CE19163A}" dt="2023-11-15T05:52:41.584" v="6722"/>
        <pc:sldMkLst>
          <pc:docMk/>
          <pc:sldMk cId="1010918588" sldId="1258"/>
        </pc:sldMkLst>
      </pc:sldChg>
      <pc:sldChg chg="add del">
        <pc:chgData name="Gohil, Vasudev" userId="37215192-344f-43bc-bf78-f2b31a4e7220" providerId="ADAL" clId="{1151DD73-08AF-5E4E-9EA9-E044CE19163A}" dt="2023-11-15T05:52:34.752" v="6721" actId="2696"/>
        <pc:sldMkLst>
          <pc:docMk/>
          <pc:sldMk cId="2898597670" sldId="1258"/>
        </pc:sldMkLst>
      </pc:sldChg>
      <pc:sldChg chg="addSp delSp modSp new mod modAnim">
        <pc:chgData name="Gohil, Vasudev" userId="37215192-344f-43bc-bf78-f2b31a4e7220" providerId="ADAL" clId="{1151DD73-08AF-5E4E-9EA9-E044CE19163A}" dt="2023-11-15T16:47:32.870" v="7078" actId="1038"/>
        <pc:sldMkLst>
          <pc:docMk/>
          <pc:sldMk cId="1336721226" sldId="1259"/>
        </pc:sldMkLst>
        <pc:spChg chg="mod">
          <ac:chgData name="Gohil, Vasudev" userId="37215192-344f-43bc-bf78-f2b31a4e7220" providerId="ADAL" clId="{1151DD73-08AF-5E4E-9EA9-E044CE19163A}" dt="2023-11-15T06:44:35.310" v="6818" actId="20577"/>
          <ac:spMkLst>
            <pc:docMk/>
            <pc:sldMk cId="1336721226" sldId="1259"/>
            <ac:spMk id="2" creationId="{9E6D3DCE-0484-AFC8-ABC9-41994C687D07}"/>
          </ac:spMkLst>
        </pc:spChg>
        <pc:spChg chg="del">
          <ac:chgData name="Gohil, Vasudev" userId="37215192-344f-43bc-bf78-f2b31a4e7220" providerId="ADAL" clId="{1151DD73-08AF-5E4E-9EA9-E044CE19163A}" dt="2023-11-15T06:46:04.543" v="6822" actId="478"/>
          <ac:spMkLst>
            <pc:docMk/>
            <pc:sldMk cId="1336721226" sldId="1259"/>
            <ac:spMk id="3" creationId="{D8830CD9-913A-18D7-2537-0162E3178748}"/>
          </ac:spMkLst>
        </pc:spChg>
        <pc:spChg chg="add mod">
          <ac:chgData name="Gohil, Vasudev" userId="37215192-344f-43bc-bf78-f2b31a4e7220" providerId="ADAL" clId="{1151DD73-08AF-5E4E-9EA9-E044CE19163A}" dt="2023-11-15T06:46:01.858" v="6821" actId="164"/>
          <ac:spMkLst>
            <pc:docMk/>
            <pc:sldMk cId="1336721226" sldId="1259"/>
            <ac:spMk id="5" creationId="{12F7A1D3-98ED-4BEA-2EE9-924EC99AE2C6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8" creationId="{98D6820D-BECF-A89C-F067-0DA7EE45EA8E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1" creationId="{168B76D2-D1D9-AE6E-893D-6375E0498C91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2" creationId="{5141145B-7166-E1CB-1AE6-EC7825A3902E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3" creationId="{049BC3C8-0D08-AF71-3E5D-C804B256EA09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4" creationId="{E4F7DD37-71B9-D15E-0A18-678C4E38789A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5" creationId="{1E0FCAFF-9156-8F87-9F07-F7C7556BC56F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6" creationId="{C3BC7E4E-99F4-4207-BFCA-EDE69A69F0CC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25" creationId="{BD3D1BBD-C9C7-AF97-2226-D1D97DF55B14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26" creationId="{C7433697-2FC0-BE02-0978-CDACDFA770CA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27" creationId="{5023D666-2C21-5C85-A3A7-FD392CA97BBF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28" creationId="{6107203E-DAE1-D601-C320-B1C50A8700A2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29" creationId="{BEABB493-3690-7E06-D591-E6F153CD5D1E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30" creationId="{78CDD5E5-5C3F-98D1-5DE6-6CED2EB7B095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51" creationId="{55A2010E-154A-5BAC-F07E-ABFEE40CE5E4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52" creationId="{0A094A1D-A346-68CD-903F-81245584E57B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12" creationId="{0DBD73DB-7544-C2BE-DED6-D4B9255722F1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13" creationId="{11C213CE-6434-9CC6-566B-15816236E496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17" creationId="{5719DB6B-1425-50E1-89A4-C28D9BFAB924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18" creationId="{3A100B14-733D-4DBD-70DA-2E50DEA135E2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19" creationId="{5C6E3A9B-D17B-3531-0080-4F79A5669345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20" creationId="{6130548B-E01B-ED0D-9698-2ABBB2B4C2BE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21" creationId="{A8224B34-E3B2-EE43-1A66-EFFEEE372237}"/>
          </ac:spMkLst>
        </pc:spChg>
        <pc:spChg chg="mod">
          <ac:chgData name="Gohil, Vasudev" userId="37215192-344f-43bc-bf78-f2b31a4e7220" providerId="ADAL" clId="{1151DD73-08AF-5E4E-9EA9-E044CE19163A}" dt="2023-11-15T06:45:57.056" v="6820"/>
          <ac:spMkLst>
            <pc:docMk/>
            <pc:sldMk cId="1336721226" sldId="1259"/>
            <ac:spMk id="122" creationId="{0C879FC7-FBF6-FF98-AB34-671FA76F4C14}"/>
          </ac:spMkLst>
        </pc:spChg>
        <pc:spChg chg="add mod">
          <ac:chgData name="Gohil, Vasudev" userId="37215192-344f-43bc-bf78-f2b31a4e7220" providerId="ADAL" clId="{1151DD73-08AF-5E4E-9EA9-E044CE19163A}" dt="2023-11-15T06:46:01.858" v="6821" actId="164"/>
          <ac:spMkLst>
            <pc:docMk/>
            <pc:sldMk cId="1336721226" sldId="1259"/>
            <ac:spMk id="123" creationId="{EA7F813A-60FF-528E-4A6E-7C8C30F0E3D8}"/>
          </ac:spMkLst>
        </pc:spChg>
        <pc:spChg chg="add mod">
          <ac:chgData name="Gohil, Vasudev" userId="37215192-344f-43bc-bf78-f2b31a4e7220" providerId="ADAL" clId="{1151DD73-08AF-5E4E-9EA9-E044CE19163A}" dt="2023-11-15T16:47:25.007" v="7047" actId="1038"/>
          <ac:spMkLst>
            <pc:docMk/>
            <pc:sldMk cId="1336721226" sldId="1259"/>
            <ac:spMk id="127" creationId="{A75D2BFC-4F5D-4E53-3D5D-25B33B4E41DF}"/>
          </ac:spMkLst>
        </pc:spChg>
        <pc:spChg chg="add del mod">
          <ac:chgData name="Gohil, Vasudev" userId="37215192-344f-43bc-bf78-f2b31a4e7220" providerId="ADAL" clId="{1151DD73-08AF-5E4E-9EA9-E044CE19163A}" dt="2023-11-15T06:47:56.989" v="6859"/>
          <ac:spMkLst>
            <pc:docMk/>
            <pc:sldMk cId="1336721226" sldId="1259"/>
            <ac:spMk id="128" creationId="{2DC4CC15-D78F-CD4B-0B66-41A21D54BAA0}"/>
          </ac:spMkLst>
        </pc:spChg>
        <pc:spChg chg="add del mod">
          <ac:chgData name="Gohil, Vasudev" userId="37215192-344f-43bc-bf78-f2b31a4e7220" providerId="ADAL" clId="{1151DD73-08AF-5E4E-9EA9-E044CE19163A}" dt="2023-11-15T06:48:19.712" v="6880"/>
          <ac:spMkLst>
            <pc:docMk/>
            <pc:sldMk cId="1336721226" sldId="1259"/>
            <ac:spMk id="129" creationId="{1853FF68-1D6B-68D8-4ADE-94AD59943EF8}"/>
          </ac:spMkLst>
        </pc:spChg>
        <pc:spChg chg="add mod">
          <ac:chgData name="Gohil, Vasudev" userId="37215192-344f-43bc-bf78-f2b31a4e7220" providerId="ADAL" clId="{1151DD73-08AF-5E4E-9EA9-E044CE19163A}" dt="2023-11-15T16:47:32.870" v="7078" actId="1038"/>
          <ac:spMkLst>
            <pc:docMk/>
            <pc:sldMk cId="1336721226" sldId="1259"/>
            <ac:spMk id="130" creationId="{23ED32A8-7E16-FC8D-B561-A679FE069763}"/>
          </ac:spMkLst>
        </pc:spChg>
        <pc:grpChg chg="add mod">
          <ac:chgData name="Gohil, Vasudev" userId="37215192-344f-43bc-bf78-f2b31a4e7220" providerId="ADAL" clId="{1151DD73-08AF-5E4E-9EA9-E044CE19163A}" dt="2023-11-15T06:46:01.858" v="6821" actId="164"/>
          <ac:grpSpMkLst>
            <pc:docMk/>
            <pc:sldMk cId="1336721226" sldId="1259"/>
            <ac:grpSpMk id="6" creationId="{5DA56F39-7F1D-F027-0760-9C541ECDAD74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7" creationId="{5AE7C4AF-7E51-3B29-903D-0F058FDA85EA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31" creationId="{A176B3A4-E862-394C-78BE-117A4917FF68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32" creationId="{74D6378F-2841-2C5D-8048-330F86506A93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33" creationId="{0CD75EE6-9797-D4BD-C671-E4870B4B3AD9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34" creationId="{F23A8851-E961-1429-9C14-3282E2AAC9F6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35" creationId="{58AC34CD-0669-1B1E-D729-D3DDDE83B6C5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36" creationId="{6850DC0F-80DE-AD4F-2611-B0144F1078C9}"/>
          </ac:grpSpMkLst>
        </pc:grpChg>
        <pc:grpChg chg="add mod">
          <ac:chgData name="Gohil, Vasudev" userId="37215192-344f-43bc-bf78-f2b31a4e7220" providerId="ADAL" clId="{1151DD73-08AF-5E4E-9EA9-E044CE19163A}" dt="2023-11-15T06:46:01.858" v="6821" actId="164"/>
          <ac:grpSpMkLst>
            <pc:docMk/>
            <pc:sldMk cId="1336721226" sldId="1259"/>
            <ac:grpSpMk id="49" creationId="{C7ECACDA-058E-5E15-C0C9-92EA068C7E8E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50" creationId="{1C9E70F6-D008-392C-44A6-C714748CE90F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66" creationId="{763EF529-D424-8454-3829-AF259FFDF35D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80" creationId="{E46EC18B-6A99-C8AC-9B25-D9F227FE497D}"/>
          </ac:grpSpMkLst>
        </pc:grpChg>
        <pc:grpChg chg="add mod">
          <ac:chgData name="Gohil, Vasudev" userId="37215192-344f-43bc-bf78-f2b31a4e7220" providerId="ADAL" clId="{1151DD73-08AF-5E4E-9EA9-E044CE19163A}" dt="2023-11-15T06:46:01.858" v="6821" actId="164"/>
          <ac:grpSpMkLst>
            <pc:docMk/>
            <pc:sldMk cId="1336721226" sldId="1259"/>
            <ac:grpSpMk id="107" creationId="{D132A55E-66A7-0CAC-EE74-61A08FEA1B7F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108" creationId="{6DD59967-AC70-93DF-78C9-D52BCD7893F1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114" creationId="{5DE3DF93-DFAD-225D-A07E-8E1AE21533D5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115" creationId="{1A5DA689-7E43-6D73-6576-928AE4115301}"/>
          </ac:grpSpMkLst>
        </pc:grpChg>
        <pc:grpChg chg="mod">
          <ac:chgData name="Gohil, Vasudev" userId="37215192-344f-43bc-bf78-f2b31a4e7220" providerId="ADAL" clId="{1151DD73-08AF-5E4E-9EA9-E044CE19163A}" dt="2023-11-15T06:45:57.056" v="6820"/>
          <ac:grpSpMkLst>
            <pc:docMk/>
            <pc:sldMk cId="1336721226" sldId="1259"/>
            <ac:grpSpMk id="116" creationId="{07645394-38F7-CF25-7AEA-B37C8BF58A71}"/>
          </ac:grpSpMkLst>
        </pc:grpChg>
        <pc:grpChg chg="add mod">
          <ac:chgData name="Gohil, Vasudev" userId="37215192-344f-43bc-bf78-f2b31a4e7220" providerId="ADAL" clId="{1151DD73-08AF-5E4E-9EA9-E044CE19163A}" dt="2023-11-15T16:47:25.007" v="7047" actId="1038"/>
          <ac:grpSpMkLst>
            <pc:docMk/>
            <pc:sldMk cId="1336721226" sldId="1259"/>
            <ac:grpSpMk id="126" creationId="{5A99750C-F861-6E32-BAFF-7448AA093496}"/>
          </ac:grpSpMkLst>
        </pc:grpChg>
        <pc:picChg chg="add mod">
          <ac:chgData name="Gohil, Vasudev" userId="37215192-344f-43bc-bf78-f2b31a4e7220" providerId="ADAL" clId="{1151DD73-08AF-5E4E-9EA9-E044CE19163A}" dt="2023-11-15T16:47:25.007" v="7047" actId="1038"/>
          <ac:picMkLst>
            <pc:docMk/>
            <pc:sldMk cId="1336721226" sldId="1259"/>
            <ac:picMk id="4" creationId="{8832B22C-BB2D-6D31-F5D3-2BA45D4E4E7B}"/>
          </ac:picMkLst>
        </pc:pic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9" creationId="{05D8F101-6436-0D9B-2ECF-C4C6EDEB25B1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0" creationId="{B2BEE4F0-33CE-CC7E-D9D7-DF79C96520BE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7" creationId="{6E468ED3-A0A4-939B-5F38-A4004597EBAD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8" creationId="{78B49956-5CC7-1F0E-75D1-EBFFA424493D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9" creationId="{B52384B0-5725-A2C3-19AC-F521BF7F0517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20" creationId="{31ABEF34-B36F-BE1E-F4C8-DA66FBC314DC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21" creationId="{86602C01-FAE9-B141-6938-0F2CA1A2D224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22" creationId="{DEE187F7-4F39-78B3-DAD1-03DCA0296636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23" creationId="{38001826-1D94-0EA3-6C26-1074FB6C16B3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24" creationId="{768E6837-975E-C599-1D04-DFEAFF08C7D5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37" creationId="{3D527DEB-377A-D638-2F8A-A651CC891ACD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38" creationId="{3781BF21-4DCB-50E4-9DF0-5227E99005C2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39" creationId="{46117918-C64A-082D-14FC-2689A8E5C8CD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40" creationId="{CFFED4A0-FCFA-8E63-4278-C051AF3807F5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41" creationId="{B302F6CB-5433-3C53-DD78-06E5B9862D56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42" creationId="{1E141DF3-498C-E5BE-08B2-5CFB091C2DC9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43" creationId="{D06D1419-415C-D396-1A33-348B1BF5441C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44" creationId="{D67007B2-4D32-5243-C371-E072A6A06DB0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45" creationId="{4652C17A-664C-0CDA-7567-4E1363E9C468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46" creationId="{DE42547D-A2D4-D1F4-FDBF-B0899AEC4985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47" creationId="{AB572FDA-67FB-52DF-3A63-D8A253E9B445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48" creationId="{E3F4116D-ECE4-18FF-4B5F-F00FFC5CF7FB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53" creationId="{70D01596-6215-77C4-629C-5D69FA4F3C80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54" creationId="{5210EFD7-48D1-D5A1-B857-53FDA8859AD4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55" creationId="{60A7858B-A37F-D020-6373-19A820C77FF5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56" creationId="{29AE4EBD-ECDC-0D11-8A45-C56F9A9A55A0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57" creationId="{980838BC-AF1F-2F44-4040-D54C4D214E70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58" creationId="{12CD503E-D4DB-CEAE-4593-B6629E095B2C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59" creationId="{AB34139E-36E7-C4A7-EC0B-35E0B0877513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60" creationId="{1F6A0B65-EBE4-8026-34EE-B8E72C96F569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61" creationId="{C1225C66-2D23-2460-242A-74BB3A167189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62" creationId="{6E8A6A85-53A7-BE27-24F8-2B4C984BE5E9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63" creationId="{6881CA0C-4115-7D3D-78BE-E3024192EDD9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64" creationId="{AC20A273-919C-D685-22BC-5EC5DBB88F79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65" creationId="{97163444-1752-2302-1720-DABBF3485AC0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67" creationId="{E76DF51C-17B1-1FC3-2083-F22844C3FED6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68" creationId="{D49011AC-7075-01AC-C444-7C28122C1C1D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69" creationId="{E7EEBA97-7188-7DC3-EB21-34CC36B00952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70" creationId="{4F18257A-4CF5-1DF3-096E-A0F2EE47BB36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71" creationId="{A43F9B36-CE12-1C5D-2C1E-564D2EC2BABD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72" creationId="{4048F383-EDC4-682B-BBD7-43A9A7A0FD6C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73" creationId="{CE7067C9-2A8E-8251-A30E-47FB285456B4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74" creationId="{ACDA59A7-41FC-41D3-CA28-193AC9748A19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75" creationId="{FB740FF0-71AA-BA43-CB12-E7F3E8D8FF31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76" creationId="{F28D0C65-02B0-F26D-44B7-9245CA1F7841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77" creationId="{95C7010E-84BB-4013-A17F-87875F187E21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78" creationId="{804C8432-9000-4F4D-2523-AC362612F771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79" creationId="{B9C70D91-D084-986A-9F22-EDC89ED0926D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81" creationId="{8B8696AF-B12C-3BFC-1AA9-D4E4FC315E3C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82" creationId="{B714C41E-D899-093E-E069-82CB901D249C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83" creationId="{3E7F7EE8-A4BB-DF0D-C9F8-317887C4C5C6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84" creationId="{673F996E-B66E-DEA1-46FD-BF9EC1DD09F2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85" creationId="{848798F4-0B97-95D5-F3B7-6D9740764F23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86" creationId="{C6C7867B-A5B7-5B44-B488-37938BAB6E64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87" creationId="{86A83C06-E0C2-FFEC-1B3F-116747D487D3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88" creationId="{42469590-00E1-6910-0756-63ED83BBDC5B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89" creationId="{947B6FC3-BA8C-D70B-0E83-55E825F4CEBE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90" creationId="{AEE8D9F5-ADF0-F245-96CA-1AF44A7D8BD0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91" creationId="{7FAA1C2D-B732-C4B4-64D6-FEB4D93DFDB7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92" creationId="{8F3703FA-0F27-FE32-B79E-B09C9ECF15F3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93" creationId="{924D3819-4052-0790-DD8B-924BA29EE4E5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94" creationId="{2392C29C-B5D8-1324-101E-727A487A823D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95" creationId="{30476DDD-CA72-DA4B-2B44-A86F1DC7B5EF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96" creationId="{8164FDB8-8256-97CA-BF87-BB987A17CAD0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97" creationId="{E784CBD7-E385-E64A-71DB-4E4DC4C1B7B8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98" creationId="{79F518E1-D234-2B3A-D740-81C54F413DBE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99" creationId="{A0498237-41BC-C58F-A934-1E20AD0CE336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00" creationId="{71662D06-3332-0E73-0EA8-92DB61A74920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01" creationId="{A45C0EF9-AB18-5CB0-9765-95634490CF15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02" creationId="{22C6020D-E568-9894-737D-DF0A8146F4F6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03" creationId="{8137CBE7-8782-B229-38D9-330DCA6AB593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04" creationId="{0D3D802F-AE48-E4A5-4E61-A5AF1DA8B311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05" creationId="{26EFDB55-60A8-492A-026B-8094A26E8733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06" creationId="{C66745D1-2B63-6437-4031-5994559D3213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09" creationId="{E5A39E34-F877-01DB-BDF6-E8237AE7D417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10" creationId="{CD89A52B-71FE-41F9-3881-150FE7398953}"/>
          </ac:cxnSpMkLst>
        </pc:cxnChg>
        <pc:cxnChg chg="mod">
          <ac:chgData name="Gohil, Vasudev" userId="37215192-344f-43bc-bf78-f2b31a4e7220" providerId="ADAL" clId="{1151DD73-08AF-5E4E-9EA9-E044CE19163A}" dt="2023-11-15T06:45:57.056" v="6820"/>
          <ac:cxnSpMkLst>
            <pc:docMk/>
            <pc:sldMk cId="1336721226" sldId="1259"/>
            <ac:cxnSpMk id="111" creationId="{E0E758E8-37C9-8613-77FF-85CE5D2804EB}"/>
          </ac:cxnSpMkLst>
        </pc:cxnChg>
        <pc:cxnChg chg="add mod">
          <ac:chgData name="Gohil, Vasudev" userId="37215192-344f-43bc-bf78-f2b31a4e7220" providerId="ADAL" clId="{1151DD73-08AF-5E4E-9EA9-E044CE19163A}" dt="2023-11-15T06:46:01.858" v="6821" actId="164"/>
          <ac:cxnSpMkLst>
            <pc:docMk/>
            <pc:sldMk cId="1336721226" sldId="1259"/>
            <ac:cxnSpMk id="124" creationId="{33B855AA-D45D-8496-AA96-0FA6C6A93DF6}"/>
          </ac:cxnSpMkLst>
        </pc:cxnChg>
        <pc:cxnChg chg="add mod">
          <ac:chgData name="Gohil, Vasudev" userId="37215192-344f-43bc-bf78-f2b31a4e7220" providerId="ADAL" clId="{1151DD73-08AF-5E4E-9EA9-E044CE19163A}" dt="2023-11-15T06:46:01.858" v="6821" actId="164"/>
          <ac:cxnSpMkLst>
            <pc:docMk/>
            <pc:sldMk cId="1336721226" sldId="1259"/>
            <ac:cxnSpMk id="125" creationId="{71986C62-375A-043A-CE4C-AB4650502176}"/>
          </ac:cxnSpMkLst>
        </pc:cxnChg>
      </pc:sldChg>
      <pc:sldMasterChg chg="modSldLayout">
        <pc:chgData name="Gohil, Vasudev" userId="37215192-344f-43bc-bf78-f2b31a4e7220" providerId="ADAL" clId="{1151DD73-08AF-5E4E-9EA9-E044CE19163A}" dt="2023-11-15T07:19:10.488" v="6959" actId="20577"/>
        <pc:sldMasterMkLst>
          <pc:docMk/>
          <pc:sldMasterMk cId="3563086784" sldId="2147483684"/>
        </pc:sldMasterMkLst>
        <pc:sldLayoutChg chg="addSp delSp modSp mod">
          <pc:chgData name="Gohil, Vasudev" userId="37215192-344f-43bc-bf78-f2b31a4e7220" providerId="ADAL" clId="{1151DD73-08AF-5E4E-9EA9-E044CE19163A}" dt="2023-11-15T07:19:10.488" v="6959" actId="20577"/>
          <pc:sldLayoutMkLst>
            <pc:docMk/>
            <pc:sldMasterMk cId="3563086784" sldId="2147483684"/>
            <pc:sldLayoutMk cId="1119990503" sldId="2147483686"/>
          </pc:sldLayoutMkLst>
          <pc:spChg chg="add del mod">
            <ac:chgData name="Gohil, Vasudev" userId="37215192-344f-43bc-bf78-f2b31a4e7220" providerId="ADAL" clId="{1151DD73-08AF-5E4E-9EA9-E044CE19163A}" dt="2023-11-15T07:19:10.488" v="6959" actId="20577"/>
            <ac:spMkLst>
              <pc:docMk/>
              <pc:sldMasterMk cId="3563086784" sldId="2147483684"/>
              <pc:sldLayoutMk cId="1119990503" sldId="2147483686"/>
              <ac:spMk id="9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1286D5-97B7-43B7-AB3F-BC8094DFEFDA}" type="datetimeFigureOut">
              <a:rPr lang="en-US"/>
              <a:t>8/23/25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1E3E1-98A9-4936-9FD2-885738A576DD}" type="slidenum">
              <a:r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111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031"/>
          <p:cNvSpPr>
            <a:spLocks noChangeShapeType="1"/>
          </p:cNvSpPr>
          <p:nvPr/>
        </p:nvSpPr>
        <p:spPr bwMode="auto">
          <a:xfrm>
            <a:off x="-16933" y="1168400"/>
            <a:ext cx="12192000" cy="0"/>
          </a:xfrm>
          <a:prstGeom prst="line">
            <a:avLst/>
          </a:prstGeom>
          <a:noFill/>
          <a:ln w="6350">
            <a:solidFill>
              <a:schemeClr val="tx2">
                <a:lumMod val="75000"/>
              </a:schemeClr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2400">
              <a:ln>
                <a:solidFill>
                  <a:schemeClr val="tx2">
                    <a:lumMod val="75000"/>
                  </a:schemeClr>
                </a:solidFill>
              </a:ln>
            </a:endParaRPr>
          </a:p>
        </p:txBody>
      </p:sp>
      <p:sp>
        <p:nvSpPr>
          <p:cNvPr id="5" name="Line 1032"/>
          <p:cNvSpPr>
            <a:spLocks noChangeShapeType="1"/>
          </p:cNvSpPr>
          <p:nvPr/>
        </p:nvSpPr>
        <p:spPr bwMode="auto">
          <a:xfrm>
            <a:off x="0" y="1412776"/>
            <a:ext cx="12192000" cy="0"/>
          </a:xfrm>
          <a:prstGeom prst="line">
            <a:avLst/>
          </a:prstGeom>
          <a:noFill/>
          <a:ln w="6350">
            <a:solidFill>
              <a:schemeClr val="tx2">
                <a:lumMod val="75000"/>
              </a:schemeClr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2400">
              <a:ln>
                <a:solidFill>
                  <a:schemeClr val="tx2">
                    <a:lumMod val="75000"/>
                  </a:schemeClr>
                </a:solidFill>
              </a:ln>
            </a:endParaRPr>
          </a:p>
        </p:txBody>
      </p:sp>
      <p:sp>
        <p:nvSpPr>
          <p:cNvPr id="512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1093259" y="2703513"/>
            <a:ext cx="10005483" cy="1143000"/>
          </a:xfrm>
        </p:spPr>
        <p:txBody>
          <a:bodyPr tIns="0"/>
          <a:lstStyle>
            <a:lvl1pPr>
              <a:defRPr sz="4267" b="1">
                <a:solidFill>
                  <a:schemeClr val="tx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de-DE"/>
              <a:t>Klicken Sie, um das Titelformat zu bearbeiten</a:t>
            </a:r>
          </a:p>
        </p:txBody>
      </p:sp>
      <p:sp>
        <p:nvSpPr>
          <p:cNvPr id="5123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117600" y="5638800"/>
            <a:ext cx="9956800" cy="685800"/>
          </a:xfrm>
        </p:spPr>
        <p:txBody>
          <a:bodyPr tIns="0" anchor="ctr"/>
          <a:lstStyle>
            <a:lvl1pPr marL="0" indent="0" algn="ctr">
              <a:spcBef>
                <a:spcPct val="0"/>
              </a:spcBef>
              <a:buNone/>
              <a:defRPr sz="3200" baseline="0">
                <a:solidFill>
                  <a:schemeClr val="tx2">
                    <a:lumMod val="75000"/>
                  </a:schemeClr>
                </a:solidFill>
                <a:latin typeface="+mj-lt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2746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6734" y="273054"/>
            <a:ext cx="6815668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70" indent="0">
              <a:buNone/>
              <a:defRPr sz="1600"/>
            </a:lvl2pPr>
            <a:lvl3pPr marL="1219139" indent="0">
              <a:buNone/>
              <a:defRPr sz="1333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7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02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70" indent="0">
              <a:buNone/>
              <a:defRPr sz="3733"/>
            </a:lvl2pPr>
            <a:lvl3pPr marL="1219139" indent="0">
              <a:buNone/>
              <a:defRPr sz="3200"/>
            </a:lvl3pPr>
            <a:lvl4pPr marL="1828709" indent="0">
              <a:buNone/>
              <a:defRPr sz="2667"/>
            </a:lvl4pPr>
            <a:lvl5pPr marL="2438278" indent="0">
              <a:buNone/>
              <a:defRPr sz="2667"/>
            </a:lvl5pPr>
            <a:lvl6pPr marL="3047848" indent="0">
              <a:buNone/>
              <a:defRPr sz="2667"/>
            </a:lvl6pPr>
            <a:lvl7pPr marL="3657417" indent="0">
              <a:buNone/>
              <a:defRPr sz="2667"/>
            </a:lvl7pPr>
            <a:lvl8pPr marL="4266987" indent="0">
              <a:buNone/>
              <a:defRPr sz="2667"/>
            </a:lvl8pPr>
            <a:lvl9pPr marL="4876557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89717" y="5367341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70" indent="0">
              <a:buNone/>
              <a:defRPr sz="1600"/>
            </a:lvl2pPr>
            <a:lvl3pPr marL="1219139" indent="0">
              <a:buNone/>
              <a:defRPr sz="1333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7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72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9928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700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8"/>
          <p:cNvSpPr>
            <a:spLocks noChangeShapeType="1"/>
          </p:cNvSpPr>
          <p:nvPr/>
        </p:nvSpPr>
        <p:spPr bwMode="auto">
          <a:xfrm>
            <a:off x="0" y="356659"/>
            <a:ext cx="12192000" cy="0"/>
          </a:xfrm>
          <a:prstGeom prst="line">
            <a:avLst/>
          </a:prstGeom>
          <a:noFill/>
          <a:ln w="6350">
            <a:solidFill>
              <a:schemeClr val="tx2">
                <a:lumMod val="75000"/>
              </a:schemeClr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2400"/>
          </a:p>
        </p:txBody>
      </p:sp>
      <p:sp>
        <p:nvSpPr>
          <p:cNvPr id="5" name="Line 9"/>
          <p:cNvSpPr>
            <a:spLocks noChangeShapeType="1"/>
          </p:cNvSpPr>
          <p:nvPr/>
        </p:nvSpPr>
        <p:spPr bwMode="auto">
          <a:xfrm>
            <a:off x="0" y="131763"/>
            <a:ext cx="12192000" cy="0"/>
          </a:xfrm>
          <a:prstGeom prst="line">
            <a:avLst/>
          </a:prstGeom>
          <a:noFill/>
          <a:ln w="6350">
            <a:solidFill>
              <a:schemeClr val="tx2">
                <a:lumMod val="75000"/>
              </a:schemeClr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24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3247" y="548680"/>
            <a:ext cx="11445509" cy="381000"/>
          </a:xfrm>
          <a:solidFill>
            <a:schemeClr val="bg1"/>
          </a:solidFill>
        </p:spPr>
        <p:txBody>
          <a:bodyPr/>
          <a:lstStyle>
            <a:lvl1pPr algn="l">
              <a:defRPr sz="3200">
                <a:solidFill>
                  <a:schemeClr val="tx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49583" y="1066800"/>
            <a:ext cx="11492837" cy="5242520"/>
          </a:xfrm>
        </p:spPr>
        <p:txBody>
          <a:bodyPr/>
          <a:lstStyle>
            <a:lvl1pPr marL="457177" indent="-457177">
              <a:buFont typeface="Wingdings" pitchFamily="2" charset="2"/>
              <a:buChar char="q"/>
              <a:defRPr sz="2267">
                <a:solidFill>
                  <a:schemeClr val="tx2">
                    <a:lumMod val="75000"/>
                  </a:schemeClr>
                </a:solidFill>
                <a:latin typeface="+mj-lt"/>
              </a:defRPr>
            </a:lvl1pPr>
            <a:lvl2pPr marL="990551" indent="-380982">
              <a:buFont typeface="Wingdings" pitchFamily="2" charset="2"/>
              <a:buChar char="v"/>
              <a:defRPr sz="2000">
                <a:solidFill>
                  <a:schemeClr val="tx2">
                    <a:lumMod val="75000"/>
                  </a:schemeClr>
                </a:solidFill>
                <a:latin typeface="+mj-lt"/>
              </a:defRPr>
            </a:lvl2pPr>
            <a:lvl3pPr>
              <a:defRPr sz="1867">
                <a:solidFill>
                  <a:schemeClr val="tx2">
                    <a:lumMod val="75000"/>
                  </a:schemeClr>
                </a:solidFill>
                <a:latin typeface="+mj-lt"/>
              </a:defRPr>
            </a:lvl3pPr>
            <a:lvl4pPr>
              <a:defRPr sz="1867">
                <a:solidFill>
                  <a:schemeClr val="tx2">
                    <a:lumMod val="75000"/>
                  </a:schemeClr>
                </a:solidFill>
                <a:latin typeface="+mj-lt"/>
              </a:defRPr>
            </a:lvl4pPr>
            <a:lvl5pPr>
              <a:defRPr sz="2133">
                <a:solidFill>
                  <a:schemeClr val="tx2">
                    <a:lumMod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9905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5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191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449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2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84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417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6987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557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52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095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2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70" indent="0">
              <a:buNone/>
              <a:defRPr sz="2667" b="1"/>
            </a:lvl2pPr>
            <a:lvl3pPr marL="1219139" indent="0">
              <a:buNone/>
              <a:defRPr sz="2400" b="1"/>
            </a:lvl3pPr>
            <a:lvl4pPr marL="1828709" indent="0">
              <a:buNone/>
              <a:defRPr sz="2133" b="1"/>
            </a:lvl4pPr>
            <a:lvl5pPr marL="2438278" indent="0">
              <a:buNone/>
              <a:defRPr sz="2133" b="1"/>
            </a:lvl5pPr>
            <a:lvl6pPr marL="3047848" indent="0">
              <a:buNone/>
              <a:defRPr sz="2133" b="1"/>
            </a:lvl6pPr>
            <a:lvl7pPr marL="3657417" indent="0">
              <a:buNone/>
              <a:defRPr sz="2133" b="1"/>
            </a:lvl7pPr>
            <a:lvl8pPr marL="4266987" indent="0">
              <a:buNone/>
              <a:defRPr sz="2133" b="1"/>
            </a:lvl8pPr>
            <a:lvl9pPr marL="4876557" indent="0">
              <a:buNone/>
              <a:defRPr sz="2133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2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70" indent="0">
              <a:buNone/>
              <a:defRPr sz="2667" b="1"/>
            </a:lvl2pPr>
            <a:lvl3pPr marL="1219139" indent="0">
              <a:buNone/>
              <a:defRPr sz="2400" b="1"/>
            </a:lvl3pPr>
            <a:lvl4pPr marL="1828709" indent="0">
              <a:buNone/>
              <a:defRPr sz="2133" b="1"/>
            </a:lvl4pPr>
            <a:lvl5pPr marL="2438278" indent="0">
              <a:buNone/>
              <a:defRPr sz="2133" b="1"/>
            </a:lvl5pPr>
            <a:lvl6pPr marL="3047848" indent="0">
              <a:buNone/>
              <a:defRPr sz="2133" b="1"/>
            </a:lvl6pPr>
            <a:lvl7pPr marL="3657417" indent="0">
              <a:buNone/>
              <a:defRPr sz="2133" b="1"/>
            </a:lvl7pPr>
            <a:lvl8pPr marL="4266987" indent="0">
              <a:buNone/>
              <a:defRPr sz="2133" b="1"/>
            </a:lvl8pPr>
            <a:lvl9pPr marL="4876557" indent="0">
              <a:buNone/>
              <a:defRPr sz="2133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984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31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64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A1880-FA90-40B3-9E5A-22930077FEC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12763-84BC-4FF5-B6E8-685A24A78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086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</p:sldLayoutIdLst>
  <p:txStyles>
    <p:titleStyle>
      <a:lvl1pPr algn="ctr" defTabSz="1219139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1219139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51" indent="-380982" algn="l" defTabSz="1219139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23" indent="-304784" algn="l" defTabSz="1219139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493" indent="-304784" algn="l" defTabSz="1219139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3" indent="-304784" algn="l" defTabSz="1219139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1219139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39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indent="-304784" algn="l" defTabSz="1219139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39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39" algn="l" defTabSz="12191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7" algn="l" defTabSz="12191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vasudevgohil.com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plag/JPlag" TargetMode="External"/><Relationship Id="rId2" Type="http://schemas.openxmlformats.org/officeDocument/2006/relationships/hyperlink" Target="https://theory.stanford.edu/~aiken/mos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ickgrune.com/Programs/similarity_tester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19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12166E-63E7-1B34-5E69-59DD2181DE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2253" y="1492714"/>
            <a:ext cx="10227272" cy="1420965"/>
          </a:xfrm>
        </p:spPr>
        <p:txBody>
          <a:bodyPr>
            <a:noAutofit/>
          </a:bodyPr>
          <a:lstStyle/>
          <a:p>
            <a:r>
              <a:rPr lang="en-US" sz="4000" i="1" dirty="0" err="1"/>
              <a:t>LLMPirate</a:t>
            </a:r>
            <a:r>
              <a:rPr lang="en-US" sz="4000" dirty="0"/>
              <a:t>: LLMs for </a:t>
            </a:r>
            <a:r>
              <a:rPr lang="en-US" sz="4000"/>
              <a:t>Black-box </a:t>
            </a:r>
            <a:br>
              <a:rPr lang="en-US" sz="4000"/>
            </a:br>
            <a:r>
              <a:rPr lang="en-US" sz="4000"/>
              <a:t>Hardware </a:t>
            </a:r>
            <a:r>
              <a:rPr lang="en-US" sz="4000" dirty="0"/>
              <a:t>IP Piracy</a:t>
            </a:r>
          </a:p>
        </p:txBody>
      </p:sp>
      <p:sp>
        <p:nvSpPr>
          <p:cNvPr id="2" name="Subtitle 4">
            <a:extLst>
              <a:ext uri="{FF2B5EF4-FFF2-40B4-BE49-F238E27FC236}">
                <a16:creationId xmlns:a16="http://schemas.microsoft.com/office/drawing/2014/main" id="{D6FE5088-CCD8-11D6-675C-2B8DE459CD75}"/>
              </a:ext>
            </a:extLst>
          </p:cNvPr>
          <p:cNvSpPr txBox="1">
            <a:spLocks/>
          </p:cNvSpPr>
          <p:nvPr/>
        </p:nvSpPr>
        <p:spPr>
          <a:xfrm>
            <a:off x="2745992" y="3204679"/>
            <a:ext cx="2345883" cy="702945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 marL="0" indent="0" algn="ctr" defTabSz="1219139" rtl="0" eaLnBrk="1" latinLnBrk="0" hangingPunct="1">
              <a:spcBef>
                <a:spcPct val="0"/>
              </a:spcBef>
              <a:buFont typeface="Arial" pitchFamily="34" charset="0"/>
              <a:buNone/>
              <a:defRPr sz="3200" kern="1200" baseline="0">
                <a:solidFill>
                  <a:schemeClr val="tx2">
                    <a:lumMod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990551" indent="-380982" algn="l" defTabSz="1219139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2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49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06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632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02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771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41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800" b="1" u="sng" dirty="0"/>
              <a:t>Vasudev Gohil</a:t>
            </a:r>
          </a:p>
        </p:txBody>
      </p:sp>
      <p:sp>
        <p:nvSpPr>
          <p:cNvPr id="3" name="Subtitle 4">
            <a:extLst>
              <a:ext uri="{FF2B5EF4-FFF2-40B4-BE49-F238E27FC236}">
                <a16:creationId xmlns:a16="http://schemas.microsoft.com/office/drawing/2014/main" id="{882A36CE-DA9C-DF42-0587-7D286A1D4FD8}"/>
              </a:ext>
            </a:extLst>
          </p:cNvPr>
          <p:cNvSpPr txBox="1">
            <a:spLocks/>
          </p:cNvSpPr>
          <p:nvPr/>
        </p:nvSpPr>
        <p:spPr>
          <a:xfrm>
            <a:off x="6412070" y="3178272"/>
            <a:ext cx="3165882" cy="702945"/>
          </a:xfrm>
          <a:prstGeom prst="rect">
            <a:avLst/>
          </a:prstGeom>
        </p:spPr>
        <p:txBody>
          <a:bodyPr vert="horz" lIns="91440" tIns="0" rIns="91440" bIns="45720" rtlCol="0" anchor="ctr">
            <a:noAutofit/>
          </a:bodyPr>
          <a:lstStyle>
            <a:lvl1pPr marL="0" indent="0" algn="ctr" defTabSz="1219139" rtl="0" eaLnBrk="1" latinLnBrk="0" hangingPunct="1">
              <a:spcBef>
                <a:spcPct val="0"/>
              </a:spcBef>
              <a:buFont typeface="Arial" pitchFamily="34" charset="0"/>
              <a:buNone/>
              <a:defRPr sz="3200" kern="1200" baseline="0">
                <a:solidFill>
                  <a:schemeClr val="tx2">
                    <a:lumMod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990551" indent="-380982" algn="l" defTabSz="1219139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2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49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06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632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02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771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41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800" dirty="0"/>
              <a:t>Matthew DeLorenzo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E84158A1-CCAC-33D1-295D-1A745AF59CC2}"/>
              </a:ext>
            </a:extLst>
          </p:cNvPr>
          <p:cNvSpPr txBox="1">
            <a:spLocks/>
          </p:cNvSpPr>
          <p:nvPr/>
        </p:nvSpPr>
        <p:spPr>
          <a:xfrm>
            <a:off x="614781" y="4385020"/>
            <a:ext cx="3332454" cy="702945"/>
          </a:xfrm>
          <a:prstGeom prst="rect">
            <a:avLst/>
          </a:prstGeom>
        </p:spPr>
        <p:txBody>
          <a:bodyPr vert="horz" lIns="91440" tIns="0" rIns="91440" bIns="45720" rtlCol="0" anchor="ctr">
            <a:noAutofit/>
          </a:bodyPr>
          <a:lstStyle>
            <a:lvl1pPr marL="0" indent="0" algn="ctr" defTabSz="1219139" rtl="0" eaLnBrk="1" latinLnBrk="0" hangingPunct="1">
              <a:spcBef>
                <a:spcPct val="0"/>
              </a:spcBef>
              <a:buFont typeface="Arial" pitchFamily="34" charset="0"/>
              <a:buNone/>
              <a:defRPr sz="3200" kern="1200" baseline="0">
                <a:solidFill>
                  <a:schemeClr val="tx2">
                    <a:lumMod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990551" indent="-380982" algn="l" defTabSz="1219139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2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49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06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632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02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771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41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800" dirty="0"/>
              <a:t>Veera Vishwa </a:t>
            </a:r>
            <a:r>
              <a:rPr lang="en-US" sz="2800" dirty="0" err="1"/>
              <a:t>Achuta</a:t>
            </a:r>
            <a:r>
              <a:rPr lang="en-US" sz="2800" dirty="0"/>
              <a:t> Sai Venkat </a:t>
            </a:r>
            <a:r>
              <a:rPr lang="en-US" sz="2800" dirty="0" err="1"/>
              <a:t>Nallam</a:t>
            </a:r>
            <a:endParaRPr lang="en-US" sz="2800" dirty="0"/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04F310E7-9BF1-2DA2-6606-4F5628B1C375}"/>
              </a:ext>
            </a:extLst>
          </p:cNvPr>
          <p:cNvSpPr txBox="1">
            <a:spLocks/>
          </p:cNvSpPr>
          <p:nvPr/>
        </p:nvSpPr>
        <p:spPr>
          <a:xfrm>
            <a:off x="7521476" y="4385019"/>
            <a:ext cx="4112951" cy="702945"/>
          </a:xfrm>
          <a:prstGeom prst="rect">
            <a:avLst/>
          </a:prstGeom>
        </p:spPr>
        <p:txBody>
          <a:bodyPr vert="horz" lIns="91440" tIns="0" rIns="91440" bIns="45720" rtlCol="0" anchor="ctr">
            <a:noAutofit/>
          </a:bodyPr>
          <a:lstStyle>
            <a:lvl1pPr marL="0" indent="0" algn="ctr" defTabSz="1219139" rtl="0" eaLnBrk="1" latinLnBrk="0" hangingPunct="1">
              <a:spcBef>
                <a:spcPct val="0"/>
              </a:spcBef>
              <a:buFont typeface="Arial" pitchFamily="34" charset="0"/>
              <a:buNone/>
              <a:defRPr sz="3200" kern="1200" baseline="0">
                <a:solidFill>
                  <a:schemeClr val="tx2">
                    <a:lumMod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990551" indent="-380982" algn="l" defTabSz="1219139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2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49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06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632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02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771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41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800" dirty="0" err="1"/>
              <a:t>Jeyavijayan</a:t>
            </a:r>
            <a:r>
              <a:rPr lang="en-US" sz="2800" dirty="0"/>
              <a:t> Rajendran</a:t>
            </a:r>
          </a:p>
        </p:txBody>
      </p:sp>
      <p:pic>
        <p:nvPicPr>
          <p:cNvPr id="6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603DB070-B9AD-7D4A-18AD-72CEF7ED8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333" y="6031790"/>
            <a:ext cx="2743200" cy="702945"/>
          </a:xfrm>
          <a:prstGeom prst="rect">
            <a:avLst/>
          </a:pr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B4393050-2FCE-FF2E-EE12-B86C547DB7E2}"/>
              </a:ext>
            </a:extLst>
          </p:cNvPr>
          <p:cNvSpPr txBox="1">
            <a:spLocks/>
          </p:cNvSpPr>
          <p:nvPr/>
        </p:nvSpPr>
        <p:spPr>
          <a:xfrm>
            <a:off x="5365353" y="4385020"/>
            <a:ext cx="1461069" cy="702945"/>
          </a:xfrm>
          <a:prstGeom prst="rect">
            <a:avLst/>
          </a:prstGeom>
        </p:spPr>
        <p:txBody>
          <a:bodyPr vert="horz" lIns="91440" tIns="0" rIns="91440" bIns="45720" rtlCol="0" anchor="ctr">
            <a:noAutofit/>
          </a:bodyPr>
          <a:lstStyle>
            <a:lvl1pPr marL="0" indent="0" algn="ctr" defTabSz="1219139" rtl="0" eaLnBrk="1" latinLnBrk="0" hangingPunct="1">
              <a:spcBef>
                <a:spcPct val="0"/>
              </a:spcBef>
              <a:buFont typeface="Arial" pitchFamily="34" charset="0"/>
              <a:buNone/>
              <a:defRPr sz="3200" kern="1200" baseline="0">
                <a:solidFill>
                  <a:schemeClr val="tx2">
                    <a:lumMod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990551" indent="-380982" algn="l" defTabSz="1219139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2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49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063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632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02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771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41" indent="-304784" algn="l" defTabSz="12191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800" dirty="0"/>
              <a:t>Joey See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8F1D0F2-6BD7-CF84-295F-BAAA993925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12070" y="6165635"/>
            <a:ext cx="2743200" cy="43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32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F023C-0E71-7258-F9D0-590981B04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Preliminary Formulation</a:t>
            </a:r>
          </a:p>
        </p:txBody>
      </p:sp>
      <p:pic>
        <p:nvPicPr>
          <p:cNvPr id="5" name="Content Placeholder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A8C84B6-BBDD-9B91-2745-B19782B6FB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662" y="2721662"/>
            <a:ext cx="1414676" cy="1414676"/>
          </a:xfr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3B7CD18B-A618-62B4-BC3B-EBD7DFFD668B}"/>
              </a:ext>
            </a:extLst>
          </p:cNvPr>
          <p:cNvSpPr/>
          <p:nvPr/>
        </p:nvSpPr>
        <p:spPr>
          <a:xfrm>
            <a:off x="4455004" y="3170035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FAEA2431-6285-BD9D-76FA-21DF607ED320}"/>
              </a:ext>
            </a:extLst>
          </p:cNvPr>
          <p:cNvSpPr/>
          <p:nvPr/>
        </p:nvSpPr>
        <p:spPr>
          <a:xfrm>
            <a:off x="7029782" y="3170036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42A4C0-FDEC-E304-6292-BAEE3144DA08}"/>
              </a:ext>
            </a:extLst>
          </p:cNvPr>
          <p:cNvSpPr txBox="1"/>
          <p:nvPr/>
        </p:nvSpPr>
        <p:spPr>
          <a:xfrm>
            <a:off x="2269671" y="3170037"/>
            <a:ext cx="1948051" cy="551921"/>
          </a:xfrm>
          <a:prstGeom prst="rect">
            <a:avLst/>
          </a:prstGeom>
          <a:solidFill>
            <a:srgbClr val="DAE8FC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Verilog Netlist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227CCA-921F-8B75-BA10-E07C8D9E719B}"/>
              </a:ext>
            </a:extLst>
          </p:cNvPr>
          <p:cNvSpPr txBox="1"/>
          <p:nvPr/>
        </p:nvSpPr>
        <p:spPr>
          <a:xfrm>
            <a:off x="7974278" y="3170037"/>
            <a:ext cx="1371417" cy="551921"/>
          </a:xfrm>
          <a:prstGeom prst="rect">
            <a:avLst/>
          </a:prstGeom>
          <a:solidFill>
            <a:srgbClr val="E1D5E7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Response</a:t>
            </a:r>
            <a:endParaRPr 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0852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9B173-E1D6-FB32-A841-ED71206DE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CC872-F087-86B2-406E-1B24F0339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Challenges and Solutions</a:t>
            </a:r>
          </a:p>
        </p:txBody>
      </p:sp>
      <p:pic>
        <p:nvPicPr>
          <p:cNvPr id="5" name="Content Placeholder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2FA9B89-6744-E37B-304A-BBEE3F1086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662" y="2721662"/>
            <a:ext cx="1414676" cy="1414676"/>
          </a:xfr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58417563-2405-70BE-1FD2-9FFD84DE5327}"/>
              </a:ext>
            </a:extLst>
          </p:cNvPr>
          <p:cNvSpPr/>
          <p:nvPr/>
        </p:nvSpPr>
        <p:spPr>
          <a:xfrm>
            <a:off x="4455004" y="3170035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0AF6802-925A-478E-9E67-09A8EA7B64FE}"/>
              </a:ext>
            </a:extLst>
          </p:cNvPr>
          <p:cNvSpPr/>
          <p:nvPr/>
        </p:nvSpPr>
        <p:spPr>
          <a:xfrm>
            <a:off x="7029782" y="3170036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8EDA3A-74D8-A073-49B9-E81FCF755BD8}"/>
              </a:ext>
            </a:extLst>
          </p:cNvPr>
          <p:cNvSpPr txBox="1"/>
          <p:nvPr/>
        </p:nvSpPr>
        <p:spPr>
          <a:xfrm>
            <a:off x="2269671" y="3170037"/>
            <a:ext cx="1948051" cy="551921"/>
          </a:xfrm>
          <a:prstGeom prst="rect">
            <a:avLst/>
          </a:prstGeom>
          <a:solidFill>
            <a:srgbClr val="DAE8FC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Verilog Netlist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627321-731C-F314-9FBE-482DFFA346C4}"/>
              </a:ext>
            </a:extLst>
          </p:cNvPr>
          <p:cNvSpPr txBox="1"/>
          <p:nvPr/>
        </p:nvSpPr>
        <p:spPr>
          <a:xfrm>
            <a:off x="7974278" y="3170037"/>
            <a:ext cx="1371417" cy="551921"/>
          </a:xfrm>
          <a:prstGeom prst="rect">
            <a:avLst/>
          </a:prstGeom>
          <a:solidFill>
            <a:srgbClr val="E1D5E7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Response</a:t>
            </a:r>
            <a:endParaRPr lang="en-US" sz="2400" b="1" dirty="0">
              <a:latin typeface="+mj-lt"/>
            </a:endParaRP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B7E0459F-D718-0CBF-C9CB-69D324238C45}"/>
              </a:ext>
            </a:extLst>
          </p:cNvPr>
          <p:cNvSpPr/>
          <p:nvPr/>
        </p:nvSpPr>
        <p:spPr>
          <a:xfrm>
            <a:off x="373247" y="4595811"/>
            <a:ext cx="2178452" cy="1141579"/>
          </a:xfrm>
          <a:prstGeom prst="wedgeRoundRectCallout">
            <a:avLst>
              <a:gd name="adj1" fmla="val 68312"/>
              <a:gd name="adj2" fmla="val -45573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Difficulty Understanding Verilog Netlists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B5FEC5-AEA1-FCDC-616A-480853BF4909}"/>
              </a:ext>
            </a:extLst>
          </p:cNvPr>
          <p:cNvSpPr txBox="1"/>
          <p:nvPr/>
        </p:nvSpPr>
        <p:spPr>
          <a:xfrm>
            <a:off x="3232997" y="3793437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①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642364-BB39-2DA6-28CD-C36F0D7B9F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735" y="3892462"/>
            <a:ext cx="725279" cy="72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724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FA2B1-B9D6-18FB-5157-BF0522313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17C2C-7F54-6A01-693C-AB649C692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Challenges and Solutions</a:t>
            </a:r>
          </a:p>
        </p:txBody>
      </p:sp>
      <p:pic>
        <p:nvPicPr>
          <p:cNvPr id="5" name="Content Placeholder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D7317C3-AFD6-4F38-9FBA-A452583FB8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662" y="2721662"/>
            <a:ext cx="1414676" cy="1414676"/>
          </a:xfr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5CFE3323-E632-1E29-97CF-BD2EF895DDA9}"/>
              </a:ext>
            </a:extLst>
          </p:cNvPr>
          <p:cNvSpPr/>
          <p:nvPr/>
        </p:nvSpPr>
        <p:spPr>
          <a:xfrm>
            <a:off x="4455004" y="3170035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C72DCB2B-315E-D3F2-703A-E9F44CFFAF1A}"/>
              </a:ext>
            </a:extLst>
          </p:cNvPr>
          <p:cNvSpPr/>
          <p:nvPr/>
        </p:nvSpPr>
        <p:spPr>
          <a:xfrm>
            <a:off x="7029782" y="3170036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2B19B7-AFAC-2CEE-0666-DC92917F42A6}"/>
              </a:ext>
            </a:extLst>
          </p:cNvPr>
          <p:cNvSpPr txBox="1"/>
          <p:nvPr/>
        </p:nvSpPr>
        <p:spPr>
          <a:xfrm>
            <a:off x="2269671" y="3170037"/>
            <a:ext cx="1948051" cy="551921"/>
          </a:xfrm>
          <a:prstGeom prst="rect">
            <a:avLst/>
          </a:prstGeom>
          <a:solidFill>
            <a:srgbClr val="DAE8FC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Verilog Netlist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AC576B-CEC6-1E34-3208-E308E0A16A0E}"/>
              </a:ext>
            </a:extLst>
          </p:cNvPr>
          <p:cNvSpPr txBox="1"/>
          <p:nvPr/>
        </p:nvSpPr>
        <p:spPr>
          <a:xfrm>
            <a:off x="7974278" y="3170037"/>
            <a:ext cx="1371417" cy="551921"/>
          </a:xfrm>
          <a:prstGeom prst="rect">
            <a:avLst/>
          </a:prstGeom>
          <a:solidFill>
            <a:srgbClr val="E1D5E7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Response</a:t>
            </a:r>
            <a:endParaRPr lang="en-US" sz="2400" b="1" dirty="0">
              <a:latin typeface="+mj-lt"/>
            </a:endParaRP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422E7E74-F33E-0C28-2B2F-31ED7122EB4C}"/>
              </a:ext>
            </a:extLst>
          </p:cNvPr>
          <p:cNvSpPr/>
          <p:nvPr/>
        </p:nvSpPr>
        <p:spPr>
          <a:xfrm>
            <a:off x="373247" y="4595811"/>
            <a:ext cx="2178452" cy="1141579"/>
          </a:xfrm>
          <a:prstGeom prst="wedgeRoundRectCallout">
            <a:avLst>
              <a:gd name="adj1" fmla="val 68312"/>
              <a:gd name="adj2" fmla="val -45573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Difficulty Understanding Verilog Netlists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9AD8B3-85FE-44E1-5D42-0E107F785010}"/>
              </a:ext>
            </a:extLst>
          </p:cNvPr>
          <p:cNvSpPr txBox="1"/>
          <p:nvPr/>
        </p:nvSpPr>
        <p:spPr>
          <a:xfrm>
            <a:off x="3232997" y="3793437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①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D5843F-349D-BEE0-DD0A-C4EB9BBDC4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735" y="3892462"/>
            <a:ext cx="725279" cy="72527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DF0C22F-0E3A-7800-C25D-7FDEAD9EB86F}"/>
              </a:ext>
            </a:extLst>
          </p:cNvPr>
          <p:cNvSpPr/>
          <p:nvPr/>
        </p:nvSpPr>
        <p:spPr>
          <a:xfrm>
            <a:off x="2903416" y="4824706"/>
            <a:ext cx="2485246" cy="1141579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Ⓐ Prompt Syntax Translation to Circuits</a:t>
            </a:r>
          </a:p>
        </p:txBody>
      </p:sp>
    </p:spTree>
    <p:extLst>
      <p:ext uri="{BB962C8B-B14F-4D97-AF65-F5344CB8AC3E}">
        <p14:creationId xmlns:p14="http://schemas.microsoft.com/office/powerpoint/2010/main" val="2698791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6520F-EA0D-167F-84E4-8E09C115F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F863F-6615-8860-BD06-648CF6E6C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Challenges and Solutions</a:t>
            </a:r>
          </a:p>
        </p:txBody>
      </p:sp>
      <p:pic>
        <p:nvPicPr>
          <p:cNvPr id="5" name="Content Placeholder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DCBAF6E-A3FC-6442-F027-771F8B5E6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662" y="2721662"/>
            <a:ext cx="1414676" cy="1414676"/>
          </a:xfr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ADB6333C-C826-298D-DB40-91B5CE7786B3}"/>
              </a:ext>
            </a:extLst>
          </p:cNvPr>
          <p:cNvSpPr/>
          <p:nvPr/>
        </p:nvSpPr>
        <p:spPr>
          <a:xfrm>
            <a:off x="4455004" y="3170035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A40A7D5-F076-FEEE-3D38-102BE375D903}"/>
              </a:ext>
            </a:extLst>
          </p:cNvPr>
          <p:cNvSpPr/>
          <p:nvPr/>
        </p:nvSpPr>
        <p:spPr>
          <a:xfrm>
            <a:off x="7029782" y="3170036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72DE1F-E438-69F2-ADBA-81350E1F587F}"/>
              </a:ext>
            </a:extLst>
          </p:cNvPr>
          <p:cNvSpPr txBox="1"/>
          <p:nvPr/>
        </p:nvSpPr>
        <p:spPr>
          <a:xfrm>
            <a:off x="2269671" y="3170037"/>
            <a:ext cx="1948051" cy="551921"/>
          </a:xfrm>
          <a:prstGeom prst="rect">
            <a:avLst/>
          </a:prstGeom>
          <a:solidFill>
            <a:srgbClr val="DAE8FC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Verilog Netlist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C9E21D-E841-11E3-CA22-F7A7B29CD09B}"/>
              </a:ext>
            </a:extLst>
          </p:cNvPr>
          <p:cNvSpPr txBox="1"/>
          <p:nvPr/>
        </p:nvSpPr>
        <p:spPr>
          <a:xfrm>
            <a:off x="7974278" y="3170037"/>
            <a:ext cx="1371417" cy="551921"/>
          </a:xfrm>
          <a:prstGeom prst="rect">
            <a:avLst/>
          </a:prstGeom>
          <a:solidFill>
            <a:srgbClr val="E1D5E7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Response</a:t>
            </a:r>
            <a:endParaRPr lang="en-US" sz="2400" b="1" dirty="0">
              <a:latin typeface="+mj-lt"/>
            </a:endParaRP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61B2B01D-08A3-93F8-7AD3-31F44AE7C5E7}"/>
              </a:ext>
            </a:extLst>
          </p:cNvPr>
          <p:cNvSpPr/>
          <p:nvPr/>
        </p:nvSpPr>
        <p:spPr>
          <a:xfrm>
            <a:off x="373247" y="4595811"/>
            <a:ext cx="2178452" cy="1141579"/>
          </a:xfrm>
          <a:prstGeom prst="wedgeRoundRectCallout">
            <a:avLst>
              <a:gd name="adj1" fmla="val 68312"/>
              <a:gd name="adj2" fmla="val -45573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Difficulty Understanding Verilog Netlists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48A5C4-F74B-4E67-613A-D69A519932EC}"/>
              </a:ext>
            </a:extLst>
          </p:cNvPr>
          <p:cNvSpPr txBox="1"/>
          <p:nvPr/>
        </p:nvSpPr>
        <p:spPr>
          <a:xfrm>
            <a:off x="3232997" y="3793437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①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CE71A6-DE6F-56D7-B14C-C040D5F9EA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735" y="3892462"/>
            <a:ext cx="725279" cy="72527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5FBE84C-CF08-ABBD-7B2E-CE95A8937BDA}"/>
              </a:ext>
            </a:extLst>
          </p:cNvPr>
          <p:cNvSpPr/>
          <p:nvPr/>
        </p:nvSpPr>
        <p:spPr>
          <a:xfrm>
            <a:off x="2903416" y="4824706"/>
            <a:ext cx="2485246" cy="1141579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Ⓐ Prompt Syntax Translation to Circuits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DE97C87C-5303-2AAD-0B24-3AAB54FBB4B7}"/>
              </a:ext>
            </a:extLst>
          </p:cNvPr>
          <p:cNvSpPr/>
          <p:nvPr/>
        </p:nvSpPr>
        <p:spPr>
          <a:xfrm>
            <a:off x="7388807" y="947635"/>
            <a:ext cx="2041100" cy="1141579"/>
          </a:xfrm>
          <a:prstGeom prst="wedgeRoundRectCallout">
            <a:avLst>
              <a:gd name="adj1" fmla="val -60230"/>
              <a:gd name="adj2" fmla="val 50688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Scalability Issues with Large Circuits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18E3DC-1C3E-4913-2397-EB93A5357546}"/>
              </a:ext>
            </a:extLst>
          </p:cNvPr>
          <p:cNvSpPr txBox="1"/>
          <p:nvPr/>
        </p:nvSpPr>
        <p:spPr>
          <a:xfrm>
            <a:off x="6096000" y="2301080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②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4ACF420-6F93-7CBD-CCF8-1A0916107C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528" y="1981591"/>
            <a:ext cx="725279" cy="72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367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37884-2A95-61C4-9958-134DD041E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4EA91-3CE2-24D3-771C-FAAC6239A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Challenges and Solutions</a:t>
            </a:r>
          </a:p>
        </p:txBody>
      </p:sp>
      <p:pic>
        <p:nvPicPr>
          <p:cNvPr id="5" name="Content Placeholder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44C2634-2626-EF0A-3342-7F2A73655E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662" y="2721662"/>
            <a:ext cx="1414676" cy="1414676"/>
          </a:xfr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DDCD1444-FFCB-C2BF-22A0-D54D2AD2EF12}"/>
              </a:ext>
            </a:extLst>
          </p:cNvPr>
          <p:cNvSpPr/>
          <p:nvPr/>
        </p:nvSpPr>
        <p:spPr>
          <a:xfrm>
            <a:off x="4455004" y="3170035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D47277C-DB22-DD8C-2930-3C2F3156564C}"/>
              </a:ext>
            </a:extLst>
          </p:cNvPr>
          <p:cNvSpPr/>
          <p:nvPr/>
        </p:nvSpPr>
        <p:spPr>
          <a:xfrm>
            <a:off x="7029782" y="3170036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9464D5-905D-7067-CB66-51FD7C59464D}"/>
              </a:ext>
            </a:extLst>
          </p:cNvPr>
          <p:cNvSpPr txBox="1"/>
          <p:nvPr/>
        </p:nvSpPr>
        <p:spPr>
          <a:xfrm>
            <a:off x="2269671" y="3170037"/>
            <a:ext cx="1948051" cy="551921"/>
          </a:xfrm>
          <a:prstGeom prst="rect">
            <a:avLst/>
          </a:prstGeom>
          <a:solidFill>
            <a:srgbClr val="DAE8FC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Verilog Netlist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864B84-17A0-42C0-235F-6634B654A44A}"/>
              </a:ext>
            </a:extLst>
          </p:cNvPr>
          <p:cNvSpPr txBox="1"/>
          <p:nvPr/>
        </p:nvSpPr>
        <p:spPr>
          <a:xfrm>
            <a:off x="7974278" y="3170037"/>
            <a:ext cx="1371417" cy="551921"/>
          </a:xfrm>
          <a:prstGeom prst="rect">
            <a:avLst/>
          </a:prstGeom>
          <a:solidFill>
            <a:srgbClr val="E1D5E7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Response</a:t>
            </a:r>
            <a:endParaRPr lang="en-US" sz="2400" b="1" dirty="0">
              <a:latin typeface="+mj-lt"/>
            </a:endParaRP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6F84F93B-8C38-4166-9FDD-9755C8C98AB4}"/>
              </a:ext>
            </a:extLst>
          </p:cNvPr>
          <p:cNvSpPr/>
          <p:nvPr/>
        </p:nvSpPr>
        <p:spPr>
          <a:xfrm>
            <a:off x="373247" y="4595811"/>
            <a:ext cx="2178452" cy="1141579"/>
          </a:xfrm>
          <a:prstGeom prst="wedgeRoundRectCallout">
            <a:avLst>
              <a:gd name="adj1" fmla="val 68312"/>
              <a:gd name="adj2" fmla="val -45573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Difficulty Understanding Verilog Netlists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AA5EEB-249A-FF24-187A-CDAC9FB47146}"/>
              </a:ext>
            </a:extLst>
          </p:cNvPr>
          <p:cNvSpPr txBox="1"/>
          <p:nvPr/>
        </p:nvSpPr>
        <p:spPr>
          <a:xfrm>
            <a:off x="3232997" y="3793437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①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38BBE0-6714-9B4E-23F2-6B8C7D36C4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735" y="3892462"/>
            <a:ext cx="725279" cy="72527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845CC2-7C75-4ED9-040C-2D6410D0922A}"/>
              </a:ext>
            </a:extLst>
          </p:cNvPr>
          <p:cNvSpPr/>
          <p:nvPr/>
        </p:nvSpPr>
        <p:spPr>
          <a:xfrm>
            <a:off x="2903416" y="4824706"/>
            <a:ext cx="2485246" cy="1141579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Ⓐ Prompt Syntax Translation to Circuits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A687FF80-AFC2-F9ED-4AD6-A0A673F5BEB9}"/>
              </a:ext>
            </a:extLst>
          </p:cNvPr>
          <p:cNvSpPr/>
          <p:nvPr/>
        </p:nvSpPr>
        <p:spPr>
          <a:xfrm>
            <a:off x="7388807" y="947635"/>
            <a:ext cx="2041100" cy="1141579"/>
          </a:xfrm>
          <a:prstGeom prst="wedgeRoundRectCallout">
            <a:avLst>
              <a:gd name="adj1" fmla="val -60230"/>
              <a:gd name="adj2" fmla="val 50688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Scalability Issues with Large Circuits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EB1407-5783-CBF3-A208-A1AC0E3ABE4D}"/>
              </a:ext>
            </a:extLst>
          </p:cNvPr>
          <p:cNvSpPr txBox="1"/>
          <p:nvPr/>
        </p:nvSpPr>
        <p:spPr>
          <a:xfrm>
            <a:off x="6096000" y="2301080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②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12AB55-A1AC-BF59-91FE-182087C363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528" y="1981591"/>
            <a:ext cx="725279" cy="725279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AFBE943-1B96-0454-43B2-5D0ED76FA51D}"/>
              </a:ext>
            </a:extLst>
          </p:cNvPr>
          <p:cNvSpPr/>
          <p:nvPr/>
        </p:nvSpPr>
        <p:spPr>
          <a:xfrm>
            <a:off x="9609738" y="672996"/>
            <a:ext cx="2334087" cy="1628084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Ⓑ </a:t>
            </a:r>
            <a:r>
              <a:rPr lang="en-US" sz="2400" dirty="0">
                <a:solidFill>
                  <a:schemeClr val="bg1"/>
                </a:solidFill>
                <a:latin typeface="+mj-lt"/>
                <a:ea typeface="Segoe UI Symbol" panose="020B0502040204020203" pitchFamily="34" charset="0"/>
              </a:rPr>
              <a:t>Pre-characterization and Divide-and-conquer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40974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AC1F89-C17E-70DC-BC1D-A4A5005A0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72BA3-313A-3553-3F61-BC6C18398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Challenges and Solutions</a:t>
            </a:r>
          </a:p>
        </p:txBody>
      </p:sp>
      <p:pic>
        <p:nvPicPr>
          <p:cNvPr id="5" name="Content Placeholder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181AB2A-D1E8-5236-E8C6-E2F1360B6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662" y="2721662"/>
            <a:ext cx="1414676" cy="1414676"/>
          </a:xfr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32CFC5F1-3B54-E7CF-D450-2582CCC01B8B}"/>
              </a:ext>
            </a:extLst>
          </p:cNvPr>
          <p:cNvSpPr/>
          <p:nvPr/>
        </p:nvSpPr>
        <p:spPr>
          <a:xfrm>
            <a:off x="4455004" y="3170035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90B6898-E86D-70EC-195C-529D6F612488}"/>
              </a:ext>
            </a:extLst>
          </p:cNvPr>
          <p:cNvSpPr/>
          <p:nvPr/>
        </p:nvSpPr>
        <p:spPr>
          <a:xfrm>
            <a:off x="7029782" y="3170036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218FC-88BE-D7E3-2359-7F9A5881F965}"/>
              </a:ext>
            </a:extLst>
          </p:cNvPr>
          <p:cNvSpPr txBox="1"/>
          <p:nvPr/>
        </p:nvSpPr>
        <p:spPr>
          <a:xfrm>
            <a:off x="2269671" y="3170037"/>
            <a:ext cx="1948051" cy="551921"/>
          </a:xfrm>
          <a:prstGeom prst="rect">
            <a:avLst/>
          </a:prstGeom>
          <a:solidFill>
            <a:srgbClr val="DAE8FC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Verilog Netlist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5762EE-9B44-D13C-D03B-EC7CB79A41A8}"/>
              </a:ext>
            </a:extLst>
          </p:cNvPr>
          <p:cNvSpPr txBox="1"/>
          <p:nvPr/>
        </p:nvSpPr>
        <p:spPr>
          <a:xfrm>
            <a:off x="7974278" y="3170037"/>
            <a:ext cx="1371417" cy="551921"/>
          </a:xfrm>
          <a:prstGeom prst="rect">
            <a:avLst/>
          </a:prstGeom>
          <a:solidFill>
            <a:srgbClr val="E1D5E7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Response</a:t>
            </a:r>
            <a:endParaRPr lang="en-US" sz="2400" b="1" dirty="0">
              <a:latin typeface="+mj-lt"/>
            </a:endParaRP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66109023-6D9E-8894-D018-B9596A0A6CAF}"/>
              </a:ext>
            </a:extLst>
          </p:cNvPr>
          <p:cNvSpPr/>
          <p:nvPr/>
        </p:nvSpPr>
        <p:spPr>
          <a:xfrm>
            <a:off x="373247" y="4595811"/>
            <a:ext cx="2178452" cy="1141579"/>
          </a:xfrm>
          <a:prstGeom prst="wedgeRoundRectCallout">
            <a:avLst>
              <a:gd name="adj1" fmla="val 68312"/>
              <a:gd name="adj2" fmla="val -45573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Difficulty Understanding Verilog Netlists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BED810-DC0F-10D0-A81C-4C326EAFCBDD}"/>
              </a:ext>
            </a:extLst>
          </p:cNvPr>
          <p:cNvSpPr txBox="1"/>
          <p:nvPr/>
        </p:nvSpPr>
        <p:spPr>
          <a:xfrm>
            <a:off x="3232997" y="3793437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①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AC2C17-05E1-F14B-651A-48822A3588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735" y="3892462"/>
            <a:ext cx="725279" cy="72527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9798785-7988-3FA0-8902-0D5C151819AF}"/>
              </a:ext>
            </a:extLst>
          </p:cNvPr>
          <p:cNvSpPr/>
          <p:nvPr/>
        </p:nvSpPr>
        <p:spPr>
          <a:xfrm>
            <a:off x="2903416" y="4824706"/>
            <a:ext cx="2485246" cy="1141579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Ⓐ Prompt Syntax Translation to Circuits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C1F5A2A9-5E76-A2AB-C150-EE309DD9B27E}"/>
              </a:ext>
            </a:extLst>
          </p:cNvPr>
          <p:cNvSpPr/>
          <p:nvPr/>
        </p:nvSpPr>
        <p:spPr>
          <a:xfrm>
            <a:off x="7388807" y="947635"/>
            <a:ext cx="2041100" cy="1141579"/>
          </a:xfrm>
          <a:prstGeom prst="wedgeRoundRectCallout">
            <a:avLst>
              <a:gd name="adj1" fmla="val -60230"/>
              <a:gd name="adj2" fmla="val 50688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Scalability Issues with Large Circuits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03AB68-1137-B7C2-5DB4-FB0375C3AB7B}"/>
              </a:ext>
            </a:extLst>
          </p:cNvPr>
          <p:cNvSpPr txBox="1"/>
          <p:nvPr/>
        </p:nvSpPr>
        <p:spPr>
          <a:xfrm>
            <a:off x="6096000" y="2301080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②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4472E42-06C0-2F94-F6F0-6399529232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528" y="1981591"/>
            <a:ext cx="725279" cy="725279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11CA7EE-0CA6-07B3-8B6E-D371D3DBE6C1}"/>
              </a:ext>
            </a:extLst>
          </p:cNvPr>
          <p:cNvSpPr/>
          <p:nvPr/>
        </p:nvSpPr>
        <p:spPr>
          <a:xfrm>
            <a:off x="9609738" y="672996"/>
            <a:ext cx="2334087" cy="1628084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Ⓑ </a:t>
            </a:r>
            <a:r>
              <a:rPr lang="en-US" sz="2400" dirty="0">
                <a:solidFill>
                  <a:schemeClr val="bg1"/>
                </a:solidFill>
                <a:latin typeface="+mj-lt"/>
                <a:ea typeface="Segoe UI Symbol" panose="020B0502040204020203" pitchFamily="34" charset="0"/>
              </a:rPr>
              <a:t>Pre-characterization and Divide-and-conquer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90468D64-D425-A3CB-7D03-8B52AC31EBDE}"/>
              </a:ext>
            </a:extLst>
          </p:cNvPr>
          <p:cNvSpPr/>
          <p:nvPr/>
        </p:nvSpPr>
        <p:spPr>
          <a:xfrm>
            <a:off x="8659986" y="4802781"/>
            <a:ext cx="1938857" cy="803190"/>
          </a:xfrm>
          <a:prstGeom prst="wedgeRoundRectCallout">
            <a:avLst>
              <a:gd name="adj1" fmla="val -27994"/>
              <a:gd name="adj2" fmla="val -86084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Error-prone Responses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C68DFB-3DEA-6C80-818B-76FCD80CCC54}"/>
              </a:ext>
            </a:extLst>
          </p:cNvPr>
          <p:cNvSpPr txBox="1"/>
          <p:nvPr/>
        </p:nvSpPr>
        <p:spPr>
          <a:xfrm>
            <a:off x="8180757" y="3793436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③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20BA441-EC28-4C63-80B6-42B1E5C3E9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986" y="3793436"/>
            <a:ext cx="725279" cy="72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815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609CE-4B43-D804-E68E-E611CE157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79079-4B37-DA79-9598-FE771615E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Challenges and Solutions</a:t>
            </a:r>
          </a:p>
        </p:txBody>
      </p:sp>
      <p:pic>
        <p:nvPicPr>
          <p:cNvPr id="5" name="Content Placeholder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235FF05-8B5F-4E7D-3D0F-F94784E140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662" y="2721662"/>
            <a:ext cx="1414676" cy="1414676"/>
          </a:xfr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0AC7391F-71D5-4F17-44DA-4F138E6A288F}"/>
              </a:ext>
            </a:extLst>
          </p:cNvPr>
          <p:cNvSpPr/>
          <p:nvPr/>
        </p:nvSpPr>
        <p:spPr>
          <a:xfrm>
            <a:off x="4455004" y="3170035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DCA9A5F-BB65-E422-99CF-36726E3377B0}"/>
              </a:ext>
            </a:extLst>
          </p:cNvPr>
          <p:cNvSpPr/>
          <p:nvPr/>
        </p:nvSpPr>
        <p:spPr>
          <a:xfrm>
            <a:off x="7029782" y="3170036"/>
            <a:ext cx="718051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7F5F6C-9012-C2C8-4102-F22C1710854C}"/>
              </a:ext>
            </a:extLst>
          </p:cNvPr>
          <p:cNvSpPr txBox="1"/>
          <p:nvPr/>
        </p:nvSpPr>
        <p:spPr>
          <a:xfrm>
            <a:off x="2269671" y="3170037"/>
            <a:ext cx="1948051" cy="551921"/>
          </a:xfrm>
          <a:prstGeom prst="rect">
            <a:avLst/>
          </a:prstGeom>
          <a:solidFill>
            <a:srgbClr val="DAE8FC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Verilog Netlist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28060F-C983-414F-E052-8E7D63DD5F64}"/>
              </a:ext>
            </a:extLst>
          </p:cNvPr>
          <p:cNvSpPr txBox="1"/>
          <p:nvPr/>
        </p:nvSpPr>
        <p:spPr>
          <a:xfrm>
            <a:off x="7974278" y="3170037"/>
            <a:ext cx="1371417" cy="551921"/>
          </a:xfrm>
          <a:prstGeom prst="rect">
            <a:avLst/>
          </a:prstGeom>
          <a:solidFill>
            <a:srgbClr val="E1D5E7"/>
          </a:solidFill>
          <a:ln w="190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>
                <a:latin typeface="+mj-lt"/>
              </a:rPr>
              <a:t>Response</a:t>
            </a:r>
            <a:endParaRPr lang="en-US" sz="2400" b="1" dirty="0">
              <a:latin typeface="+mj-lt"/>
            </a:endParaRP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723756F6-5A7F-2EEA-CC2B-1E22EBC3CC04}"/>
              </a:ext>
            </a:extLst>
          </p:cNvPr>
          <p:cNvSpPr/>
          <p:nvPr/>
        </p:nvSpPr>
        <p:spPr>
          <a:xfrm>
            <a:off x="373247" y="4595811"/>
            <a:ext cx="2178452" cy="1141579"/>
          </a:xfrm>
          <a:prstGeom prst="wedgeRoundRectCallout">
            <a:avLst>
              <a:gd name="adj1" fmla="val 68312"/>
              <a:gd name="adj2" fmla="val -45573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Difficulty Understanding Verilog Netlists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B7B4DC-614F-7597-F36C-FD34E04C18E7}"/>
              </a:ext>
            </a:extLst>
          </p:cNvPr>
          <p:cNvSpPr txBox="1"/>
          <p:nvPr/>
        </p:nvSpPr>
        <p:spPr>
          <a:xfrm>
            <a:off x="3232997" y="3793437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①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DFE6D-4E8A-D8E1-C96D-4AD7E761AE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735" y="3892462"/>
            <a:ext cx="725279" cy="72527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79D27E1-0927-36FF-E447-B0F27AE88582}"/>
              </a:ext>
            </a:extLst>
          </p:cNvPr>
          <p:cNvSpPr/>
          <p:nvPr/>
        </p:nvSpPr>
        <p:spPr>
          <a:xfrm>
            <a:off x="2903416" y="4824706"/>
            <a:ext cx="2485246" cy="1141579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Ⓐ Prompt Syntax Translation to Circuits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233ABB1C-2B46-5F70-AAA5-8CCFE15BB774}"/>
              </a:ext>
            </a:extLst>
          </p:cNvPr>
          <p:cNvSpPr/>
          <p:nvPr/>
        </p:nvSpPr>
        <p:spPr>
          <a:xfrm>
            <a:off x="7388807" y="947635"/>
            <a:ext cx="2041100" cy="1141579"/>
          </a:xfrm>
          <a:prstGeom prst="wedgeRoundRectCallout">
            <a:avLst>
              <a:gd name="adj1" fmla="val -60230"/>
              <a:gd name="adj2" fmla="val 50688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Scalability Issues with Large Circuits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B33071-A479-DA7A-AB97-8BC752AC431C}"/>
              </a:ext>
            </a:extLst>
          </p:cNvPr>
          <p:cNvSpPr txBox="1"/>
          <p:nvPr/>
        </p:nvSpPr>
        <p:spPr>
          <a:xfrm>
            <a:off x="6096000" y="2301080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②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5483C22-8B7D-0AD9-75AF-00BE88AEAE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528" y="1981591"/>
            <a:ext cx="725279" cy="725279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C768A9B-080E-1BBB-35F3-D2AA4CCDAEA0}"/>
              </a:ext>
            </a:extLst>
          </p:cNvPr>
          <p:cNvSpPr/>
          <p:nvPr/>
        </p:nvSpPr>
        <p:spPr>
          <a:xfrm>
            <a:off x="9609738" y="672996"/>
            <a:ext cx="2334087" cy="1628084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Ⓑ </a:t>
            </a:r>
            <a:r>
              <a:rPr lang="en-US" sz="2400" dirty="0">
                <a:solidFill>
                  <a:schemeClr val="bg1"/>
                </a:solidFill>
                <a:latin typeface="+mj-lt"/>
                <a:ea typeface="Segoe UI Symbol" panose="020B0502040204020203" pitchFamily="34" charset="0"/>
              </a:rPr>
              <a:t>Pre-characterization and Divide-and-conquer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A2C6B343-B3AA-4982-EBE8-ED2EA6B57048}"/>
              </a:ext>
            </a:extLst>
          </p:cNvPr>
          <p:cNvSpPr/>
          <p:nvPr/>
        </p:nvSpPr>
        <p:spPr>
          <a:xfrm>
            <a:off x="8659986" y="4802781"/>
            <a:ext cx="1938857" cy="803190"/>
          </a:xfrm>
          <a:prstGeom prst="wedgeRoundRectCallout">
            <a:avLst>
              <a:gd name="adj1" fmla="val -27994"/>
              <a:gd name="adj2" fmla="val -86084"/>
              <a:gd name="adj3" fmla="val 16667"/>
            </a:avLst>
          </a:prstGeom>
          <a:solidFill>
            <a:srgbClr val="EA4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Error-prone Responses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D44C80-39B7-ED18-5163-9E8C61F2E8FF}"/>
              </a:ext>
            </a:extLst>
          </p:cNvPr>
          <p:cNvSpPr txBox="1"/>
          <p:nvPr/>
        </p:nvSpPr>
        <p:spPr>
          <a:xfrm>
            <a:off x="8180757" y="3793436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94F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③</a:t>
            </a:r>
            <a:endParaRPr lang="en-US" sz="2400" dirty="0">
              <a:solidFill>
                <a:srgbClr val="E94F4E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D22AE92-A573-9AA6-EF55-3654D7A56D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986" y="3793436"/>
            <a:ext cx="725279" cy="725279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D0A4115-F656-2FB2-B541-4B9AD743BA39}"/>
              </a:ext>
            </a:extLst>
          </p:cNvPr>
          <p:cNvSpPr/>
          <p:nvPr/>
        </p:nvSpPr>
        <p:spPr>
          <a:xfrm>
            <a:off x="8468216" y="5645380"/>
            <a:ext cx="2506865" cy="1155114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Ⓒ</a:t>
            </a:r>
            <a:r>
              <a:rPr lang="en-US" sz="2400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+mj-lt"/>
                <a:ea typeface="Segoe UI Symbol" panose="020B0502040204020203" pitchFamily="34" charset="0"/>
              </a:rPr>
              <a:t>Feedback-based Formulation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8830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5BCFA-46B1-8915-AFBC-8B4E5DCDD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Putting It All Together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C7717B-0829-83DC-80F9-07F5E3AF22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604" y="2435745"/>
            <a:ext cx="12014792" cy="198650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046810-BBC2-34B8-3DF6-CA31E16F1DB7}"/>
              </a:ext>
            </a:extLst>
          </p:cNvPr>
          <p:cNvSpPr/>
          <p:nvPr/>
        </p:nvSpPr>
        <p:spPr>
          <a:xfrm>
            <a:off x="3469341" y="1998617"/>
            <a:ext cx="8722659" cy="2547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AA0E8C-E649-3F73-9B89-C9B71D0E3563}"/>
              </a:ext>
            </a:extLst>
          </p:cNvPr>
          <p:cNvSpPr/>
          <p:nvPr/>
        </p:nvSpPr>
        <p:spPr>
          <a:xfrm>
            <a:off x="2644589" y="3272245"/>
            <a:ext cx="1855693" cy="1132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D6798E-A472-8D60-6E5D-828CC927BD63}"/>
              </a:ext>
            </a:extLst>
          </p:cNvPr>
          <p:cNvSpPr/>
          <p:nvPr/>
        </p:nvSpPr>
        <p:spPr>
          <a:xfrm>
            <a:off x="2823884" y="3005519"/>
            <a:ext cx="556854" cy="1132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54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44A4C4-350B-C904-1DF9-8183E3C5E0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A9009-4981-C517-884A-0CCF27FA0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Putting It All Together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C3A249-5809-784C-6879-44BCEFDD87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604" y="2435745"/>
            <a:ext cx="12014792" cy="198650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386C5D6-3CF8-3C2B-6E48-338BC467E8D9}"/>
              </a:ext>
            </a:extLst>
          </p:cNvPr>
          <p:cNvSpPr/>
          <p:nvPr/>
        </p:nvSpPr>
        <p:spPr>
          <a:xfrm>
            <a:off x="3912781" y="1998617"/>
            <a:ext cx="8279219" cy="2547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CDFAED-5C1A-81E6-96B3-17A461DFB34C}"/>
              </a:ext>
            </a:extLst>
          </p:cNvPr>
          <p:cNvSpPr/>
          <p:nvPr/>
        </p:nvSpPr>
        <p:spPr>
          <a:xfrm>
            <a:off x="3521484" y="1998617"/>
            <a:ext cx="1816635" cy="1210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2BD9C-6FCA-B74C-E918-59B13AF38899}"/>
              </a:ext>
            </a:extLst>
          </p:cNvPr>
          <p:cNvSpPr/>
          <p:nvPr/>
        </p:nvSpPr>
        <p:spPr>
          <a:xfrm>
            <a:off x="3451779" y="3796882"/>
            <a:ext cx="1816635" cy="6253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BEBDDA-A807-9B17-360C-86DAC2C37716}"/>
              </a:ext>
            </a:extLst>
          </p:cNvPr>
          <p:cNvSpPr/>
          <p:nvPr/>
        </p:nvSpPr>
        <p:spPr>
          <a:xfrm>
            <a:off x="3115742" y="3216529"/>
            <a:ext cx="871270" cy="2411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313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AC4B4D-6877-0D9D-2AB3-6DAB474E2C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65D8D-B024-A009-1EA6-A30C78D5B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Putting It All Together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BF08B0-E1D7-29FE-1D22-BD8E5F85F5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604" y="2435745"/>
            <a:ext cx="12014792" cy="198650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0D974D6-1FE3-CB62-4FF7-35D5C2B93266}"/>
              </a:ext>
            </a:extLst>
          </p:cNvPr>
          <p:cNvSpPr/>
          <p:nvPr/>
        </p:nvSpPr>
        <p:spPr>
          <a:xfrm>
            <a:off x="6217920" y="1998617"/>
            <a:ext cx="5974080" cy="2547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87A044-B289-4095-BA30-D7A57066284C}"/>
              </a:ext>
            </a:extLst>
          </p:cNvPr>
          <p:cNvSpPr/>
          <p:nvPr/>
        </p:nvSpPr>
        <p:spPr>
          <a:xfrm>
            <a:off x="3115742" y="3216529"/>
            <a:ext cx="871270" cy="2411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AA4E2C-35BA-1CB6-E0EA-56F0935E4BB0}"/>
              </a:ext>
            </a:extLst>
          </p:cNvPr>
          <p:cNvSpPr/>
          <p:nvPr/>
        </p:nvSpPr>
        <p:spPr>
          <a:xfrm>
            <a:off x="4126715" y="3752423"/>
            <a:ext cx="2143485" cy="5176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29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33FBA-0DD9-2857-4960-2078D68FF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LLMs are Everywhere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590BE88-710D-1F27-BA79-A9F932F339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0" t="17614" r="29977" b="44976"/>
          <a:stretch/>
        </p:blipFill>
        <p:spPr>
          <a:xfrm>
            <a:off x="6214339" y="4668877"/>
            <a:ext cx="5604416" cy="1960991"/>
          </a:xfr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45C433C-6B2B-0CDC-B6FD-E4A0F4B1A4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3" t="15182" r="35657" b="60771"/>
          <a:stretch/>
        </p:blipFill>
        <p:spPr>
          <a:xfrm>
            <a:off x="6516061" y="3311631"/>
            <a:ext cx="4340061" cy="1121136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DF42A79B-4B60-DE1E-050C-E6579A6D8C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0" t="41847" r="8859" b="28129"/>
          <a:stretch/>
        </p:blipFill>
        <p:spPr>
          <a:xfrm>
            <a:off x="467550" y="5699848"/>
            <a:ext cx="5415805" cy="1121136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B5D7C28E-43E1-2C3F-4F32-EAEFB1CF48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1" t="20259" r="32535" b="29246"/>
          <a:stretch/>
        </p:blipFill>
        <p:spPr>
          <a:xfrm>
            <a:off x="674963" y="1038924"/>
            <a:ext cx="5000978" cy="2302933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98C8821F-0703-794C-DCB1-41FA6F09BC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9" t="43928" r="14875" b="10309"/>
          <a:stretch/>
        </p:blipFill>
        <p:spPr>
          <a:xfrm>
            <a:off x="373245" y="3451102"/>
            <a:ext cx="5604416" cy="2133600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18" name="Picture 17" descr="A close up of a text&#10;&#10;Description automatically generated">
            <a:extLst>
              <a:ext uri="{FF2B5EF4-FFF2-40B4-BE49-F238E27FC236}">
                <a16:creationId xmlns:a16="http://schemas.microsoft.com/office/drawing/2014/main" id="{750774AC-05D4-0EA3-208F-415173597F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661" y="1557475"/>
            <a:ext cx="5946274" cy="1486569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192686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A62EA-1E17-53D0-2DCB-9B51248B8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ACA5-28A3-FF76-94D8-22B39112F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Putting It All Together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B5246D-4BAF-05BF-9832-059265FB01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604" y="2435745"/>
            <a:ext cx="12014792" cy="198650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8187A6D-59DE-5C61-84D4-5A38199D0535}"/>
              </a:ext>
            </a:extLst>
          </p:cNvPr>
          <p:cNvSpPr/>
          <p:nvPr/>
        </p:nvSpPr>
        <p:spPr>
          <a:xfrm>
            <a:off x="9772650" y="1998617"/>
            <a:ext cx="2419350" cy="2547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F6409D-007B-A86F-1F5E-A04A222CEA51}"/>
              </a:ext>
            </a:extLst>
          </p:cNvPr>
          <p:cNvSpPr/>
          <p:nvPr/>
        </p:nvSpPr>
        <p:spPr>
          <a:xfrm>
            <a:off x="3115742" y="3216529"/>
            <a:ext cx="871270" cy="2411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235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A9A3BF-AB13-FF73-E64D-D4BD192CE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D9611-2CB8-195C-A1EE-A56579654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err="1"/>
              <a:t>LLMPirate</a:t>
            </a:r>
            <a:r>
              <a:rPr lang="en-US" dirty="0"/>
              <a:t> – Putting It All Together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0BE3C4-7B2F-9D71-EB28-02617AA2D1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604" y="2435745"/>
            <a:ext cx="12014792" cy="1986509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86E54EF-8B80-919F-6029-05871750E067}"/>
              </a:ext>
            </a:extLst>
          </p:cNvPr>
          <p:cNvSpPr/>
          <p:nvPr/>
        </p:nvSpPr>
        <p:spPr>
          <a:xfrm>
            <a:off x="3115742" y="3216529"/>
            <a:ext cx="871270" cy="2411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660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15209-81F6-7707-7A1F-DC105232F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Main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334B06-1A09-50B4-080A-6E905F6505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6851" y="897847"/>
            <a:ext cx="10738295" cy="544330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9001176-9CB7-9815-A4E4-ADF52C83DDE8}"/>
              </a:ext>
            </a:extLst>
          </p:cNvPr>
          <p:cNvSpPr/>
          <p:nvPr/>
        </p:nvSpPr>
        <p:spPr>
          <a:xfrm>
            <a:off x="2767279" y="6309320"/>
            <a:ext cx="6657437" cy="523220"/>
          </a:xfrm>
          <a:prstGeom prst="rect">
            <a:avLst/>
          </a:prstGeom>
          <a:solidFill>
            <a:schemeClr val="bg1"/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i="1" dirty="0" err="1">
                <a:solidFill>
                  <a:schemeClr val="tx2">
                    <a:lumMod val="75000"/>
                  </a:schemeClr>
                </a:solidFill>
                <a:latin typeface="+mj-lt"/>
              </a:rPr>
              <a:t>LLMPirate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Successfully Evades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All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Detection Tools</a:t>
            </a:r>
            <a:endParaRPr lang="en-US" sz="2400" b="1" dirty="0">
              <a:solidFill>
                <a:schemeClr val="tx2">
                  <a:lumMod val="75000"/>
                </a:schemeClr>
              </a:solidFill>
              <a:latin typeface="+mj-lt"/>
              <a:ea typeface="Segoe UI Symbol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61939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A6D0D-0E36-9744-89D9-58827DE53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Ablation Study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7719A2A-390B-2163-20E9-72E59622DF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7861594"/>
              </p:ext>
            </p:extLst>
          </p:nvPr>
        </p:nvGraphicFramePr>
        <p:xfrm>
          <a:off x="668756" y="1554480"/>
          <a:ext cx="10854488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0209">
                  <a:extLst>
                    <a:ext uri="{9D8B030D-6E8A-4147-A177-3AD203B41FA5}">
                      <a16:colId xmlns:a16="http://schemas.microsoft.com/office/drawing/2014/main" val="3853375553"/>
                    </a:ext>
                  </a:extLst>
                </a:gridCol>
                <a:gridCol w="2110995">
                  <a:extLst>
                    <a:ext uri="{9D8B030D-6E8A-4147-A177-3AD203B41FA5}">
                      <a16:colId xmlns:a16="http://schemas.microsoft.com/office/drawing/2014/main" val="4006342460"/>
                    </a:ext>
                  </a:extLst>
                </a:gridCol>
                <a:gridCol w="1848514">
                  <a:extLst>
                    <a:ext uri="{9D8B030D-6E8A-4147-A177-3AD203B41FA5}">
                      <a16:colId xmlns:a16="http://schemas.microsoft.com/office/drawing/2014/main" val="3612428313"/>
                    </a:ext>
                  </a:extLst>
                </a:gridCol>
                <a:gridCol w="1987385">
                  <a:extLst>
                    <a:ext uri="{9D8B030D-6E8A-4147-A177-3AD203B41FA5}">
                      <a16:colId xmlns:a16="http://schemas.microsoft.com/office/drawing/2014/main" val="1043700505"/>
                    </a:ext>
                  </a:extLst>
                </a:gridCol>
                <a:gridCol w="1987385">
                  <a:extLst>
                    <a:ext uri="{9D8B030D-6E8A-4147-A177-3AD203B41FA5}">
                      <a16:colId xmlns:a16="http://schemas.microsoft.com/office/drawing/2014/main" val="741347913"/>
                    </a:ext>
                  </a:extLst>
                </a:gridCol>
              </a:tblGrid>
              <a:tr h="82296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# Successes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(Sim. Score)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GNN4IP</a:t>
                      </a:r>
                      <a:r>
                        <a:rPr lang="en-US" sz="2400" b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 [1]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MOSS</a:t>
                      </a:r>
                      <a:r>
                        <a:rPr lang="en-US" sz="2400" b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 [2]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Jplag</a:t>
                      </a:r>
                      <a:r>
                        <a:rPr lang="en-US" sz="2400" b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 [3]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SIM</a:t>
                      </a:r>
                      <a:r>
                        <a:rPr lang="en-US" sz="2400" b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 [4]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487718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400" i="1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LLMPirate</a:t>
                      </a:r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\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Solution </a:t>
                      </a:r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Ⓐ</a:t>
                      </a:r>
                      <a:endParaRPr lang="en-US" sz="24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0 (N/A)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 (N/A)</a:t>
                      </a:r>
                      <a:endParaRPr lang="en-US" sz="24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 (N/A)</a:t>
                      </a:r>
                      <a:endParaRPr lang="en-US" sz="24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 (N/A)</a:t>
                      </a:r>
                      <a:endParaRPr lang="en-US" sz="24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917411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lvl="0" indent="0" algn="ctr" defTabSz="121913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LLMPirate</a:t>
                      </a:r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\</a:t>
                      </a:r>
                    </a:p>
                    <a:p>
                      <a:pPr marL="0" marR="0" lvl="0" indent="0" algn="ctr" defTabSz="121913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Solution Ⓑ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 (N/A)</a:t>
                      </a:r>
                      <a:endParaRPr lang="en-US" sz="24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 (N/A)</a:t>
                      </a:r>
                      <a:endParaRPr lang="en-US" sz="24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 (N/A)</a:t>
                      </a:r>
                      <a:endParaRPr lang="en-US" sz="24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 (N/A)</a:t>
                      </a:r>
                      <a:endParaRPr lang="en-US" sz="24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501477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lvl="0" indent="0" algn="ctr" defTabSz="121913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LLMPirate</a:t>
                      </a:r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\</a:t>
                      </a:r>
                    </a:p>
                    <a:p>
                      <a:pPr marL="0" marR="0" lvl="0" indent="0" algn="ctr" defTabSz="121913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Solution Ⓒ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32 (-0.75)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32 (0.01)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32 (0.20)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7 (0.32)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5384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lvl="0" indent="0" algn="ctr" defTabSz="121913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LLMPirate</a:t>
                      </a:r>
                      <a:endParaRPr lang="en-US" sz="2400" i="1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32 (-0.88)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32 (0.01)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32 (0.13)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26 (0.27)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69888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C1151326-2E5A-D702-3799-A886C191BB28}"/>
              </a:ext>
            </a:extLst>
          </p:cNvPr>
          <p:cNvSpPr/>
          <p:nvPr/>
        </p:nvSpPr>
        <p:spPr>
          <a:xfrm>
            <a:off x="3388903" y="5917151"/>
            <a:ext cx="5414194" cy="523220"/>
          </a:xfrm>
          <a:prstGeom prst="rect">
            <a:avLst/>
          </a:prstGeom>
          <a:solidFill>
            <a:schemeClr val="bg1"/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Solution </a:t>
            </a:r>
            <a:r>
              <a:rPr lang="en-US" sz="240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Ⓐ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&gt; Solution </a:t>
            </a:r>
            <a:r>
              <a:rPr lang="en-US" sz="240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Ⓑ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&gt;&gt;&gt; Solution </a:t>
            </a:r>
            <a:r>
              <a:rPr lang="en-US" sz="240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Ⓒ</a:t>
            </a:r>
            <a:endParaRPr lang="en-US" sz="2400" b="1" dirty="0">
              <a:solidFill>
                <a:schemeClr val="tx2">
                  <a:lumMod val="75000"/>
                </a:schemeClr>
              </a:solidFill>
              <a:latin typeface="+mj-lt"/>
              <a:ea typeface="Segoe UI Symbol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748549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691057-C2E2-749D-6894-B118B2516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51DCC-5ED0-51CD-3954-EB10D58E5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Key Findings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E1ACBE-0F19-0B29-77E3-C058EBC8E463}"/>
              </a:ext>
            </a:extLst>
          </p:cNvPr>
          <p:cNvSpPr/>
          <p:nvPr/>
        </p:nvSpPr>
        <p:spPr>
          <a:xfrm>
            <a:off x="988727" y="1676036"/>
            <a:ext cx="10214545" cy="521207"/>
          </a:xfrm>
          <a:prstGeom prst="rect">
            <a:avLst/>
          </a:prstGeom>
          <a:solidFill>
            <a:schemeClr val="bg1"/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effectLst/>
              </a:rPr>
              <a:t>GPT-4 and CoPilot achieve the best performance in successfully pirating netlists</a:t>
            </a:r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913238-1BA9-CDA9-E1F4-D17862332459}"/>
              </a:ext>
            </a:extLst>
          </p:cNvPr>
          <p:cNvSpPr/>
          <p:nvPr/>
        </p:nvSpPr>
        <p:spPr>
          <a:xfrm>
            <a:off x="988727" y="2274132"/>
            <a:ext cx="10214545" cy="521207"/>
          </a:xfrm>
          <a:prstGeom prst="rect">
            <a:avLst/>
          </a:prstGeom>
          <a:solidFill>
            <a:schemeClr val="bg1"/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effectLst/>
              </a:rPr>
              <a:t>CodeLlama-13B performs significantly better than the smaller CodeLlama-7B</a:t>
            </a:r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096631-AA2B-1276-1F53-FA7024726757}"/>
              </a:ext>
            </a:extLst>
          </p:cNvPr>
          <p:cNvSpPr/>
          <p:nvPr/>
        </p:nvSpPr>
        <p:spPr>
          <a:xfrm>
            <a:off x="4605152" y="1075579"/>
            <a:ext cx="2981694" cy="52120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/>
              </a:rPr>
              <a:t>Model Size Matters</a:t>
            </a:r>
            <a:endParaRPr lang="en-US" sz="24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5602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8DF932-5A0D-3716-A237-B37600BED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DD6E2-65EE-7E83-674A-6DA6BD6CD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Key Findings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D2B08F-9F44-6280-41EC-3DD618E27B6C}"/>
              </a:ext>
            </a:extLst>
          </p:cNvPr>
          <p:cNvSpPr/>
          <p:nvPr/>
        </p:nvSpPr>
        <p:spPr>
          <a:xfrm>
            <a:off x="988727" y="1676036"/>
            <a:ext cx="10214545" cy="521207"/>
          </a:xfrm>
          <a:prstGeom prst="rect">
            <a:avLst/>
          </a:prstGeom>
          <a:solidFill>
            <a:schemeClr val="bg1"/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effectLst/>
              </a:rPr>
              <a:t>GPT-4 and CoPilot achieve the best performance in successfully pirating netlists</a:t>
            </a:r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F21DD1-C32A-BB7D-1DC7-9562D2A7101A}"/>
              </a:ext>
            </a:extLst>
          </p:cNvPr>
          <p:cNvSpPr/>
          <p:nvPr/>
        </p:nvSpPr>
        <p:spPr>
          <a:xfrm>
            <a:off x="988727" y="2274132"/>
            <a:ext cx="10214545" cy="521207"/>
          </a:xfrm>
          <a:prstGeom prst="rect">
            <a:avLst/>
          </a:prstGeom>
          <a:solidFill>
            <a:schemeClr val="bg1"/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effectLst/>
              </a:rPr>
              <a:t>CodeLlama-13B performs significantly better than the smaller CodeLlama-7B</a:t>
            </a:r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22EF14-1F42-0FA4-C350-F8B1F07AC0C0}"/>
              </a:ext>
            </a:extLst>
          </p:cNvPr>
          <p:cNvSpPr/>
          <p:nvPr/>
        </p:nvSpPr>
        <p:spPr>
          <a:xfrm>
            <a:off x="4605152" y="1075579"/>
            <a:ext cx="2981694" cy="52120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/>
              </a:rPr>
              <a:t>Model Size Matters</a:t>
            </a:r>
            <a:endParaRPr lang="en-US" sz="2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BD646F-8027-3327-7B6F-21AF208BEF75}"/>
              </a:ext>
            </a:extLst>
          </p:cNvPr>
          <p:cNvSpPr/>
          <p:nvPr/>
        </p:nvSpPr>
        <p:spPr>
          <a:xfrm>
            <a:off x="4308908" y="3204694"/>
            <a:ext cx="3574182" cy="52120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/>
              </a:rPr>
              <a:t>Training Data Size Matters</a:t>
            </a:r>
            <a:endParaRPr lang="en-US" sz="2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E0DAEB-6EC0-0F63-7F5F-F918FA09A808}"/>
              </a:ext>
            </a:extLst>
          </p:cNvPr>
          <p:cNvSpPr/>
          <p:nvPr/>
        </p:nvSpPr>
        <p:spPr>
          <a:xfrm>
            <a:off x="1373470" y="3802058"/>
            <a:ext cx="9445058" cy="521207"/>
          </a:xfrm>
          <a:prstGeom prst="rect">
            <a:avLst/>
          </a:prstGeom>
          <a:solidFill>
            <a:schemeClr val="bg1"/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effectLst/>
              </a:rPr>
              <a:t>Latest version of Llama (Llama3-8B) outperforms the older Llama2 models</a:t>
            </a:r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7736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1EC5B-FF00-1D1B-8573-C714B8F8E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6CAAF-9E4D-F82E-F2BA-948DBABF0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Key Findings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D5CFF8-505B-6B05-8B92-B51297ECA0C3}"/>
              </a:ext>
            </a:extLst>
          </p:cNvPr>
          <p:cNvSpPr/>
          <p:nvPr/>
        </p:nvSpPr>
        <p:spPr>
          <a:xfrm>
            <a:off x="988727" y="1676036"/>
            <a:ext cx="10214545" cy="521207"/>
          </a:xfrm>
          <a:prstGeom prst="rect">
            <a:avLst/>
          </a:prstGeom>
          <a:solidFill>
            <a:schemeClr val="bg1"/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effectLst/>
              </a:rPr>
              <a:t>GPT-4 and CoPilot achieve the best performance in successfully pirating netlists</a:t>
            </a:r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A8DCA1-C14B-7DCA-0A7C-A80C5863CF08}"/>
              </a:ext>
            </a:extLst>
          </p:cNvPr>
          <p:cNvSpPr/>
          <p:nvPr/>
        </p:nvSpPr>
        <p:spPr>
          <a:xfrm>
            <a:off x="988727" y="2274132"/>
            <a:ext cx="10214545" cy="521207"/>
          </a:xfrm>
          <a:prstGeom prst="rect">
            <a:avLst/>
          </a:prstGeom>
          <a:solidFill>
            <a:schemeClr val="bg1"/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effectLst/>
              </a:rPr>
              <a:t>CodeLlama-13B performs significantly better than the smaller CodeLlama-7B</a:t>
            </a:r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6C091C-B27F-F338-5BF3-BF4E54FE006A}"/>
              </a:ext>
            </a:extLst>
          </p:cNvPr>
          <p:cNvSpPr/>
          <p:nvPr/>
        </p:nvSpPr>
        <p:spPr>
          <a:xfrm>
            <a:off x="4605152" y="1075579"/>
            <a:ext cx="2981694" cy="52120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/>
              </a:rPr>
              <a:t>Model Size Matters</a:t>
            </a:r>
            <a:endParaRPr lang="en-US" sz="2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74AE30-2075-933A-9C7E-753428699DB5}"/>
              </a:ext>
            </a:extLst>
          </p:cNvPr>
          <p:cNvSpPr/>
          <p:nvPr/>
        </p:nvSpPr>
        <p:spPr>
          <a:xfrm>
            <a:off x="4308908" y="3204694"/>
            <a:ext cx="3574182" cy="52120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/>
              </a:rPr>
              <a:t>Training Data Size Matters</a:t>
            </a:r>
            <a:endParaRPr lang="en-US" sz="2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2D2C3D-6AE2-49CF-FACA-523A5B7A9095}"/>
              </a:ext>
            </a:extLst>
          </p:cNvPr>
          <p:cNvSpPr/>
          <p:nvPr/>
        </p:nvSpPr>
        <p:spPr>
          <a:xfrm>
            <a:off x="1373470" y="3802058"/>
            <a:ext cx="9445058" cy="521207"/>
          </a:xfrm>
          <a:prstGeom prst="rect">
            <a:avLst/>
          </a:prstGeom>
          <a:solidFill>
            <a:schemeClr val="bg1"/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effectLst/>
              </a:rPr>
              <a:t>Latest version of Llama (Llama3-8B) outperforms the older Llama2 models</a:t>
            </a:r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F28E9F-4420-D097-ECBE-E3CA9C32081C}"/>
              </a:ext>
            </a:extLst>
          </p:cNvPr>
          <p:cNvSpPr/>
          <p:nvPr/>
        </p:nvSpPr>
        <p:spPr>
          <a:xfrm>
            <a:off x="770021" y="5433100"/>
            <a:ext cx="10433251" cy="521207"/>
          </a:xfrm>
          <a:prstGeom prst="rect">
            <a:avLst/>
          </a:prstGeom>
          <a:solidFill>
            <a:schemeClr val="bg1"/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With proper feedback and multiple attempts, smaller LLMs correct their mistakes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6FE36F-40BB-93D8-E0E6-D44A17F65528}"/>
              </a:ext>
            </a:extLst>
          </p:cNvPr>
          <p:cNvSpPr/>
          <p:nvPr/>
        </p:nvSpPr>
        <p:spPr>
          <a:xfrm>
            <a:off x="3886867" y="4822899"/>
            <a:ext cx="4418264" cy="52120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effectLst/>
              </a:rPr>
              <a:t>Feedback Improves Performance</a:t>
            </a:r>
            <a:endParaRPr lang="en-US" sz="24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6044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A19E42-802E-12E5-4C61-BFD2FAA534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73147C-4CFA-6F35-7EA4-51AF402176D7}"/>
              </a:ext>
            </a:extLst>
          </p:cNvPr>
          <p:cNvSpPr txBox="1"/>
          <p:nvPr/>
        </p:nvSpPr>
        <p:spPr>
          <a:xfrm>
            <a:off x="3328751" y="1524207"/>
            <a:ext cx="5277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>
                    <a:lumMod val="75000"/>
                  </a:schemeClr>
                </a:solidFill>
                <a:latin typeface="+mj-lt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1BA0A-48B4-46FD-4EC3-5C9A934C0B6F}"/>
              </a:ext>
            </a:extLst>
          </p:cNvPr>
          <p:cNvSpPr txBox="1"/>
          <p:nvPr/>
        </p:nvSpPr>
        <p:spPr>
          <a:xfrm>
            <a:off x="2118644" y="2792805"/>
            <a:ext cx="76975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j-lt"/>
                <a:cs typeface="Arial" panose="020B0604020202020204" pitchFamily="34" charset="0"/>
              </a:rPr>
              <a:t>Vasudev Gohil</a:t>
            </a:r>
          </a:p>
          <a:p>
            <a:pPr algn="ctr"/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j-lt"/>
                <a:cs typeface="Arial" panose="020B0604020202020204" pitchFamily="34" charset="0"/>
                <a:hlinkClick r:id="rId2"/>
              </a:rPr>
              <a:t>vasudevgohil.com</a:t>
            </a:r>
            <a:endParaRPr lang="en-US" sz="2800" dirty="0">
              <a:solidFill>
                <a:schemeClr val="tx2">
                  <a:lumMod val="7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8529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D8C51-BB1E-DA5B-10BE-5D11EFE7F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71BC3-D6F6-25B2-0940-25380F726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[1] </a:t>
            </a:r>
            <a:r>
              <a:rPr lang="en-US" sz="2000" dirty="0" err="1"/>
              <a:t>Yasaei</a:t>
            </a:r>
            <a:r>
              <a:rPr lang="en-US" sz="2000" dirty="0"/>
              <a:t>, </a:t>
            </a:r>
            <a:r>
              <a:rPr lang="en-US" sz="2000" dirty="0" err="1"/>
              <a:t>Rozhin</a:t>
            </a:r>
            <a:r>
              <a:rPr lang="en-US" sz="2000" dirty="0"/>
              <a:t>, Shih-Yuan Yu, Emad </a:t>
            </a:r>
            <a:r>
              <a:rPr lang="en-US" sz="2000" dirty="0" err="1"/>
              <a:t>Kasaeyan</a:t>
            </a:r>
            <a:r>
              <a:rPr lang="en-US" sz="2000" dirty="0"/>
              <a:t> </a:t>
            </a:r>
            <a:r>
              <a:rPr lang="en-US" sz="2000" dirty="0" err="1"/>
              <a:t>Naeini</a:t>
            </a:r>
            <a:r>
              <a:rPr lang="en-US" sz="2000" dirty="0"/>
              <a:t>, and Mohammad Abdullah Al </a:t>
            </a:r>
            <a:r>
              <a:rPr lang="en-US" sz="2000" dirty="0" err="1"/>
              <a:t>Faruque</a:t>
            </a:r>
            <a:r>
              <a:rPr lang="en-US" sz="2000" dirty="0"/>
              <a:t>. “GNN4IP: Graph neural network for hardware intellectual property piracy detection.” In 2021 58th ACM/IEEE Design Automation Conference (DAC), pp. 217-222. IEEE, 2021.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[2] Aiken, Alex. “A System for Detecting Software Similarity.” </a:t>
            </a:r>
            <a:r>
              <a:rPr lang="en-US" sz="2000" dirty="0">
                <a:hlinkClick r:id="rId2"/>
              </a:rPr>
              <a:t>https://theory.stanford.edu/~aiken/moss/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[3] </a:t>
            </a:r>
            <a:r>
              <a:rPr lang="en-US" sz="2000" dirty="0" err="1"/>
              <a:t>Jplag</a:t>
            </a:r>
            <a:r>
              <a:rPr lang="en-US" sz="2000" dirty="0"/>
              <a:t>. “</a:t>
            </a:r>
            <a:r>
              <a:rPr lang="en-US" sz="2000" dirty="0" err="1"/>
              <a:t>JPlag</a:t>
            </a:r>
            <a:r>
              <a:rPr lang="en-US" sz="2000" dirty="0"/>
              <a:t> - Detecting Software Plagiarism.” </a:t>
            </a:r>
            <a:r>
              <a:rPr lang="en-US" sz="2000" dirty="0">
                <a:hlinkClick r:id="rId3"/>
              </a:rPr>
              <a:t>https://github.com/jplag/JPlag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[4] </a:t>
            </a:r>
            <a:r>
              <a:rPr lang="en-US" sz="2000" dirty="0" err="1"/>
              <a:t>Grune</a:t>
            </a:r>
            <a:r>
              <a:rPr lang="en-US" sz="2000" dirty="0"/>
              <a:t>, Dick. “The software and text similarity tester SIM.” </a:t>
            </a:r>
            <a:r>
              <a:rPr lang="en-US" sz="2000" dirty="0">
                <a:hlinkClick r:id="rId4"/>
              </a:rPr>
              <a:t>https://dickgrune.com/Programs/similarity_</a:t>
            </a:r>
            <a:br>
              <a:rPr lang="en-US" sz="2000" dirty="0">
                <a:hlinkClick r:id="rId4"/>
              </a:rPr>
            </a:br>
            <a:r>
              <a:rPr lang="en-US" sz="2000" dirty="0">
                <a:hlinkClick r:id="rId4"/>
              </a:rPr>
              <a:t>tester/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29423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DC8AD-1A7D-5BEC-E44B-C903A78BD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LLM-related Attack Vectors</a:t>
            </a:r>
          </a:p>
        </p:txBody>
      </p:sp>
      <p:pic>
        <p:nvPicPr>
          <p:cNvPr id="5" name="Content Placeholder 4" descr="A close-up of a logo&#10;&#10;Description automatically generated">
            <a:extLst>
              <a:ext uri="{FF2B5EF4-FFF2-40B4-BE49-F238E27FC236}">
                <a16:creationId xmlns:a16="http://schemas.microsoft.com/office/drawing/2014/main" id="{6A61C179-E2BE-4159-8C28-B778E04C36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47" y="1314776"/>
            <a:ext cx="6598573" cy="1475356"/>
          </a:xfr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7" name="Picture 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359F2E2B-62EC-355A-8956-B102E4256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600" y="2330922"/>
            <a:ext cx="7772400" cy="1744535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11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7031E7D7-A954-84D2-4890-6161137272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90" y="4067869"/>
            <a:ext cx="5726210" cy="2007125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CE0B12D5-6686-0C0E-49AC-D934004BB4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356" y="4355980"/>
            <a:ext cx="7772400" cy="1994427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93678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20AD44-C867-CFA7-23F5-9E94E7E44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17023-A933-15D9-BA90-D3ABC0567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LLM-related Attack Vectors</a:t>
            </a:r>
          </a:p>
        </p:txBody>
      </p:sp>
      <p:pic>
        <p:nvPicPr>
          <p:cNvPr id="5" name="Content Placeholder 4" descr="A close-up of a logo&#10;&#10;Description automatically generated">
            <a:extLst>
              <a:ext uri="{FF2B5EF4-FFF2-40B4-BE49-F238E27FC236}">
                <a16:creationId xmlns:a16="http://schemas.microsoft.com/office/drawing/2014/main" id="{BAA3E55B-FB1F-254D-5AAD-0C1122F1A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47" y="1314776"/>
            <a:ext cx="6598573" cy="1475356"/>
          </a:xfr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7" name="Picture 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D69200D4-77A9-61A6-C83C-81932804B8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600" y="2330922"/>
            <a:ext cx="7772400" cy="1744535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11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6F62971B-2E8B-4FF4-30D8-7F19F78F5D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90" y="4067869"/>
            <a:ext cx="5726210" cy="2007125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7549A313-D2D1-9A46-E721-5FC33A914B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356" y="4355980"/>
            <a:ext cx="7772400" cy="1994427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BEA5EDB2-1B01-7C6F-3B17-73B872BEC14E}"/>
              </a:ext>
            </a:extLst>
          </p:cNvPr>
          <p:cNvSpPr txBox="1">
            <a:spLocks/>
          </p:cNvSpPr>
          <p:nvPr/>
        </p:nvSpPr>
        <p:spPr>
          <a:xfrm>
            <a:off x="1093258" y="1742902"/>
            <a:ext cx="10005483" cy="1509872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1219139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800" b="1" dirty="0"/>
              <a:t>Can LLMs Successfully Pirate Hardware Intellectual Property (IP)?</a:t>
            </a:r>
          </a:p>
        </p:txBody>
      </p:sp>
    </p:spTree>
    <p:extLst>
      <p:ext uri="{BB962C8B-B14F-4D97-AF65-F5344CB8AC3E}">
        <p14:creationId xmlns:p14="http://schemas.microsoft.com/office/powerpoint/2010/main" val="3152871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7EFDE-A5CC-AB13-9355-206C8A4D6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C2A30-F6F6-F9CF-1E05-AC7F5882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LLM-related Attack Vectors</a:t>
            </a:r>
          </a:p>
        </p:txBody>
      </p:sp>
      <p:pic>
        <p:nvPicPr>
          <p:cNvPr id="5" name="Content Placeholder 4" descr="A close-up of a logo&#10;&#10;Description automatically generated">
            <a:extLst>
              <a:ext uri="{FF2B5EF4-FFF2-40B4-BE49-F238E27FC236}">
                <a16:creationId xmlns:a16="http://schemas.microsoft.com/office/drawing/2014/main" id="{2286D969-ADA0-754C-25CE-2FDB1D28A4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47" y="1314776"/>
            <a:ext cx="6598573" cy="1475356"/>
          </a:xfr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7" name="Picture 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917BF188-5D70-0007-66D9-0F93C90D92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600" y="2330922"/>
            <a:ext cx="7772400" cy="1744535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11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AF4C4736-FA7F-7973-3902-713112FCF9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90" y="4067869"/>
            <a:ext cx="5726210" cy="2007125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84207E7-D3B7-05D1-3D56-ADB7049D11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356" y="4355980"/>
            <a:ext cx="7772400" cy="1994427"/>
          </a:xfrm>
          <a:prstGeom prst="rect">
            <a:avLst/>
          </a:prstGeom>
          <a:ln w="19050">
            <a:solidFill>
              <a:schemeClr val="accent1">
                <a:shade val="15000"/>
              </a:schemeClr>
            </a:solidFill>
          </a:ln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2B873772-E5A2-5AD7-16F0-2376EB938F87}"/>
              </a:ext>
            </a:extLst>
          </p:cNvPr>
          <p:cNvSpPr txBox="1">
            <a:spLocks/>
          </p:cNvSpPr>
          <p:nvPr/>
        </p:nvSpPr>
        <p:spPr>
          <a:xfrm>
            <a:off x="1093258" y="1742902"/>
            <a:ext cx="10005483" cy="1509872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1219139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800" b="1" dirty="0"/>
              <a:t>Can LLMs Successfully Pirate Hardware Intellectual Property (IP)?</a:t>
            </a:r>
          </a:p>
        </p:txBody>
      </p:sp>
      <p:sp>
        <p:nvSpPr>
          <p:cNvPr id="4" name="Title 5">
            <a:extLst>
              <a:ext uri="{FF2B5EF4-FFF2-40B4-BE49-F238E27FC236}">
                <a16:creationId xmlns:a16="http://schemas.microsoft.com/office/drawing/2014/main" id="{11F1C64B-03FE-AE46-AD9D-89A1FABF7962}"/>
              </a:ext>
            </a:extLst>
          </p:cNvPr>
          <p:cNvSpPr txBox="1">
            <a:spLocks/>
          </p:cNvSpPr>
          <p:nvPr/>
        </p:nvSpPr>
        <p:spPr>
          <a:xfrm>
            <a:off x="1093257" y="3883155"/>
            <a:ext cx="10005483" cy="1509873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vert="horz" lIns="91440" tIns="0" rIns="91440" bIns="45720" rtlCol="0" anchor="ctr">
            <a:noAutofit/>
          </a:bodyPr>
          <a:lstStyle>
            <a:lvl1pPr algn="ctr" defTabSz="1219139" rtl="0" eaLnBrk="1" latinLnBrk="0" hangingPunct="1">
              <a:spcBef>
                <a:spcPct val="0"/>
              </a:spcBef>
              <a:buNone/>
              <a:defRPr sz="4267" b="1" kern="120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i="1" dirty="0" err="1">
                <a:solidFill>
                  <a:srgbClr val="17375E"/>
                </a:solidFill>
              </a:rPr>
              <a:t>LLMPirate</a:t>
            </a:r>
            <a:r>
              <a:rPr lang="en-US" sz="3800" dirty="0">
                <a:solidFill>
                  <a:srgbClr val="17375E"/>
                </a:solidFill>
              </a:rPr>
              <a:t>: LLMs for Black-box Hardware IP Piracy</a:t>
            </a:r>
          </a:p>
        </p:txBody>
      </p:sp>
    </p:spTree>
    <p:extLst>
      <p:ext uri="{BB962C8B-B14F-4D97-AF65-F5344CB8AC3E}">
        <p14:creationId xmlns:p14="http://schemas.microsoft.com/office/powerpoint/2010/main" val="791918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DA7B2D-94BF-2466-EC79-6BF72186CA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03B00-5AB8-46F3-93D9-37A3FE0AB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Threat Model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265F2A-3116-3AFB-3693-0D548A245C3C}"/>
              </a:ext>
            </a:extLst>
          </p:cNvPr>
          <p:cNvSpPr txBox="1"/>
          <p:nvPr/>
        </p:nvSpPr>
        <p:spPr>
          <a:xfrm>
            <a:off x="9250453" y="3492900"/>
            <a:ext cx="234932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No Modifications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378EB4A-9B8F-D75B-D57E-45BA5573D631}"/>
              </a:ext>
            </a:extLst>
          </p:cNvPr>
          <p:cNvGrpSpPr/>
          <p:nvPr/>
        </p:nvGrpSpPr>
        <p:grpSpPr>
          <a:xfrm>
            <a:off x="4002029" y="3297913"/>
            <a:ext cx="2093971" cy="1640181"/>
            <a:chOff x="3846355" y="3943466"/>
            <a:chExt cx="2093971" cy="1640181"/>
          </a:xfrm>
        </p:grpSpPr>
        <p:pic>
          <p:nvPicPr>
            <p:cNvPr id="24" name="Picture 23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55781E8D-9446-668E-A51E-CC6A9D7EE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6688" y="3943466"/>
              <a:ext cx="1313305" cy="1313305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A6A9634-CC70-75F2-400D-8CADF6116CD1}"/>
                </a:ext>
              </a:extLst>
            </p:cNvPr>
            <p:cNvSpPr txBox="1"/>
            <p:nvPr/>
          </p:nvSpPr>
          <p:spPr>
            <a:xfrm>
              <a:off x="3846355" y="5121982"/>
              <a:ext cx="20939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Piracy Detector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1225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6976E-51DA-A437-40EA-B18C5108B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7685FFE0-2C63-AC48-B5DD-1B1BA2902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8218" y="1552207"/>
            <a:ext cx="1806885" cy="132959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2AC33B5-9A7A-F9C0-88EE-09CAD1BC6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733" y="1650461"/>
            <a:ext cx="1806885" cy="13295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D13F6C-FA86-F694-2618-F1449D0AA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Threat Model</a:t>
            </a: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2FC0426A-68F4-1EFC-4EEE-CEFC62D02035}"/>
              </a:ext>
            </a:extLst>
          </p:cNvPr>
          <p:cNvSpPr/>
          <p:nvPr/>
        </p:nvSpPr>
        <p:spPr>
          <a:xfrm>
            <a:off x="2592657" y="1944674"/>
            <a:ext cx="1324523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273F0974-2F95-86D7-B093-F9864569128C}"/>
              </a:ext>
            </a:extLst>
          </p:cNvPr>
          <p:cNvSpPr/>
          <p:nvPr/>
        </p:nvSpPr>
        <p:spPr>
          <a:xfrm>
            <a:off x="5765784" y="2010061"/>
            <a:ext cx="1324523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3B77CDB-7D40-92DC-9773-7B451F7B6060}"/>
              </a:ext>
            </a:extLst>
          </p:cNvPr>
          <p:cNvSpPr txBox="1"/>
          <p:nvPr/>
        </p:nvSpPr>
        <p:spPr>
          <a:xfrm>
            <a:off x="9250453" y="3492900"/>
            <a:ext cx="234932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No Modifications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E77A3E3-FF14-AE56-97F0-F0C04B704F56}"/>
              </a:ext>
            </a:extLst>
          </p:cNvPr>
          <p:cNvSpPr txBox="1"/>
          <p:nvPr/>
        </p:nvSpPr>
        <p:spPr>
          <a:xfrm>
            <a:off x="8700544" y="4277642"/>
            <a:ext cx="3449146" cy="83099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Functionally-equivalent Transformations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5724EA-0687-8D75-1FE7-2E709E3B6416}"/>
              </a:ext>
            </a:extLst>
          </p:cNvPr>
          <p:cNvSpPr txBox="1"/>
          <p:nvPr/>
        </p:nvSpPr>
        <p:spPr>
          <a:xfrm>
            <a:off x="429260" y="1188180"/>
            <a:ext cx="2043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Original Netlist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734D57-BBC3-E690-9932-595BD0D977D7}"/>
              </a:ext>
            </a:extLst>
          </p:cNvPr>
          <p:cNvSpPr txBox="1"/>
          <p:nvPr/>
        </p:nvSpPr>
        <p:spPr>
          <a:xfrm>
            <a:off x="7292866" y="1126186"/>
            <a:ext cx="1957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Pirated Netlist</a:t>
            </a:r>
          </a:p>
        </p:txBody>
      </p:sp>
      <p:pic>
        <p:nvPicPr>
          <p:cNvPr id="22" name="Content Placeholder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82225D6C-6BEF-712E-3395-7C901C8990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999" y="1504145"/>
            <a:ext cx="1414676" cy="1414676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2937D6-5734-45BD-339D-28E7BBE79FB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037" y="1303707"/>
            <a:ext cx="780212" cy="78021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CC42484-A08A-E447-DD90-4541850CF86A}"/>
              </a:ext>
            </a:extLst>
          </p:cNvPr>
          <p:cNvSpPr txBox="1"/>
          <p:nvPr/>
        </p:nvSpPr>
        <p:spPr>
          <a:xfrm>
            <a:off x="4543120" y="797101"/>
            <a:ext cx="707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LLM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FEA1F27-62B0-E126-28B1-A70773B3C336}"/>
              </a:ext>
            </a:extLst>
          </p:cNvPr>
          <p:cNvGrpSpPr/>
          <p:nvPr/>
        </p:nvGrpSpPr>
        <p:grpSpPr>
          <a:xfrm>
            <a:off x="4002029" y="3297913"/>
            <a:ext cx="2093971" cy="1640181"/>
            <a:chOff x="3846355" y="3943466"/>
            <a:chExt cx="2093971" cy="1640181"/>
          </a:xfrm>
        </p:grpSpPr>
        <p:pic>
          <p:nvPicPr>
            <p:cNvPr id="24" name="Picture 23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52A07715-250D-D884-9BEA-50EBDF7A2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6688" y="3943466"/>
              <a:ext cx="1313305" cy="1313305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9CE3E49-6C13-C567-4AA1-7F489E849D10}"/>
                </a:ext>
              </a:extLst>
            </p:cNvPr>
            <p:cNvSpPr txBox="1"/>
            <p:nvPr/>
          </p:nvSpPr>
          <p:spPr>
            <a:xfrm>
              <a:off x="3846355" y="5121982"/>
              <a:ext cx="20939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Piracy Detector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9444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F21AA-BD97-0FD4-9152-D1498D1FC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7109AD5-3584-AB99-E392-F41176877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8218" y="1552207"/>
            <a:ext cx="1806885" cy="132959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2658F3D-9209-02D0-706D-0C84FD64B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733" y="1650461"/>
            <a:ext cx="1806885" cy="13295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B20A92-6FCD-7FE6-B9DD-FAB9A6B8B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Threat Model</a:t>
            </a: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BD4A20EF-8617-6B42-979B-B7A03B91FD6A}"/>
              </a:ext>
            </a:extLst>
          </p:cNvPr>
          <p:cNvSpPr/>
          <p:nvPr/>
        </p:nvSpPr>
        <p:spPr>
          <a:xfrm>
            <a:off x="2592657" y="1944674"/>
            <a:ext cx="1324523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7C2EB942-A4AF-A855-4A42-94C924D2083F}"/>
              </a:ext>
            </a:extLst>
          </p:cNvPr>
          <p:cNvSpPr/>
          <p:nvPr/>
        </p:nvSpPr>
        <p:spPr>
          <a:xfrm>
            <a:off x="5765784" y="2010061"/>
            <a:ext cx="1324523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4C57104-1A33-8247-0F8B-CA1B4124C33D}"/>
              </a:ext>
            </a:extLst>
          </p:cNvPr>
          <p:cNvSpPr txBox="1"/>
          <p:nvPr/>
        </p:nvSpPr>
        <p:spPr>
          <a:xfrm>
            <a:off x="9250453" y="3492900"/>
            <a:ext cx="234932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No Modifications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15EB4BE-7C23-7808-0D1C-AC5266F20829}"/>
              </a:ext>
            </a:extLst>
          </p:cNvPr>
          <p:cNvSpPr txBox="1"/>
          <p:nvPr/>
        </p:nvSpPr>
        <p:spPr>
          <a:xfrm>
            <a:off x="8700544" y="4277642"/>
            <a:ext cx="3449146" cy="83099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Functionally-equivalent Transformations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A17ED24-8005-0AA1-5592-DDDE9A056119}"/>
              </a:ext>
            </a:extLst>
          </p:cNvPr>
          <p:cNvSpPr txBox="1"/>
          <p:nvPr/>
        </p:nvSpPr>
        <p:spPr>
          <a:xfrm>
            <a:off x="429260" y="1188180"/>
            <a:ext cx="2043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Original Netlist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96C22C-B9D4-F5BA-05E1-9C796DDA0D8C}"/>
              </a:ext>
            </a:extLst>
          </p:cNvPr>
          <p:cNvSpPr txBox="1"/>
          <p:nvPr/>
        </p:nvSpPr>
        <p:spPr>
          <a:xfrm>
            <a:off x="7292866" y="1126186"/>
            <a:ext cx="1957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Pirated Netlist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96CE9DA-0D0C-28D0-4327-8F40786C8303}"/>
              </a:ext>
            </a:extLst>
          </p:cNvPr>
          <p:cNvSpPr txBox="1"/>
          <p:nvPr/>
        </p:nvSpPr>
        <p:spPr>
          <a:xfrm>
            <a:off x="9250454" y="5431716"/>
            <a:ext cx="234932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Black-box Access</a:t>
            </a:r>
          </a:p>
        </p:txBody>
      </p:sp>
      <p:pic>
        <p:nvPicPr>
          <p:cNvPr id="22" name="Content Placeholder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8936788D-3C05-B600-4433-4114CD7328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999" y="1504145"/>
            <a:ext cx="1414676" cy="1414676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5EC154-4810-908A-04F2-72480C9D8F0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037" y="1303707"/>
            <a:ext cx="780212" cy="78021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3025C87-9998-02D5-4C91-039BB49FC2C9}"/>
              </a:ext>
            </a:extLst>
          </p:cNvPr>
          <p:cNvSpPr txBox="1"/>
          <p:nvPr/>
        </p:nvSpPr>
        <p:spPr>
          <a:xfrm>
            <a:off x="4543120" y="797101"/>
            <a:ext cx="707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LLM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003770C-D934-B01C-F418-1F7122C34CF1}"/>
              </a:ext>
            </a:extLst>
          </p:cNvPr>
          <p:cNvGrpSpPr/>
          <p:nvPr/>
        </p:nvGrpSpPr>
        <p:grpSpPr>
          <a:xfrm>
            <a:off x="4002029" y="3297913"/>
            <a:ext cx="2093971" cy="1640181"/>
            <a:chOff x="3846355" y="3943466"/>
            <a:chExt cx="2093971" cy="1640181"/>
          </a:xfrm>
        </p:grpSpPr>
        <p:pic>
          <p:nvPicPr>
            <p:cNvPr id="24" name="Picture 23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427C6CE0-504A-8131-7E23-929B40335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6688" y="3943466"/>
              <a:ext cx="1313305" cy="1313305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738C36-9DD8-2FC9-F196-E944E4482765}"/>
                </a:ext>
              </a:extLst>
            </p:cNvPr>
            <p:cNvSpPr txBox="1"/>
            <p:nvPr/>
          </p:nvSpPr>
          <p:spPr>
            <a:xfrm>
              <a:off x="3846355" y="5121982"/>
              <a:ext cx="20939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Piracy Detector</a:t>
              </a:r>
            </a:p>
          </p:txBody>
        </p:sp>
      </p:grpSp>
      <p:sp>
        <p:nvSpPr>
          <p:cNvPr id="28" name="Bent-Up Arrow 27">
            <a:extLst>
              <a:ext uri="{FF2B5EF4-FFF2-40B4-BE49-F238E27FC236}">
                <a16:creationId xmlns:a16="http://schemas.microsoft.com/office/drawing/2014/main" id="{30202EE8-34ED-BC76-B19A-41A6B1BBF792}"/>
              </a:ext>
            </a:extLst>
          </p:cNvPr>
          <p:cNvSpPr/>
          <p:nvPr/>
        </p:nvSpPr>
        <p:spPr>
          <a:xfrm rot="5400000">
            <a:off x="2187670" y="2093622"/>
            <a:ext cx="1097601" cy="2899055"/>
          </a:xfrm>
          <a:prstGeom prst="bentUpArrow">
            <a:avLst>
              <a:gd name="adj1" fmla="val 17740"/>
              <a:gd name="adj2" fmla="val 20718"/>
              <a:gd name="adj3" fmla="val 2763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Bent-Up Arrow 40">
            <a:extLst>
              <a:ext uri="{FF2B5EF4-FFF2-40B4-BE49-F238E27FC236}">
                <a16:creationId xmlns:a16="http://schemas.microsoft.com/office/drawing/2014/main" id="{482B37F5-521E-3D8C-7DC7-64381A15DDA7}"/>
              </a:ext>
            </a:extLst>
          </p:cNvPr>
          <p:cNvSpPr/>
          <p:nvPr/>
        </p:nvSpPr>
        <p:spPr>
          <a:xfrm rot="16200000" flipH="1">
            <a:off x="6492488" y="2084708"/>
            <a:ext cx="1115432" cy="2899055"/>
          </a:xfrm>
          <a:prstGeom prst="bentUpArrow">
            <a:avLst>
              <a:gd name="adj1" fmla="val 17740"/>
              <a:gd name="adj2" fmla="val 20718"/>
              <a:gd name="adj3" fmla="val 2763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F76881-5002-2B92-C16D-393DD9BEC45C}"/>
              </a:ext>
            </a:extLst>
          </p:cNvPr>
          <p:cNvSpPr/>
          <p:nvPr/>
        </p:nvSpPr>
        <p:spPr>
          <a:xfrm>
            <a:off x="4185997" y="3262435"/>
            <a:ext cx="1414677" cy="13272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48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410E63-1446-7B14-FBBE-446745D74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6F99A9C-EA04-3627-841C-6A47AB4CD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8218" y="1552207"/>
            <a:ext cx="1806885" cy="132959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DF21914-0F5D-8A87-3FF9-85481634B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733" y="1650461"/>
            <a:ext cx="1806885" cy="13295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520288-0FA5-F964-7148-E4E8B946E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Threat Model</a:t>
            </a: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56456CB5-75B8-0334-5D80-B9916DC2B2F3}"/>
              </a:ext>
            </a:extLst>
          </p:cNvPr>
          <p:cNvSpPr/>
          <p:nvPr/>
        </p:nvSpPr>
        <p:spPr>
          <a:xfrm>
            <a:off x="2592657" y="1944674"/>
            <a:ext cx="1324523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4F4FA687-AF54-156F-58A8-7DB33783A62C}"/>
              </a:ext>
            </a:extLst>
          </p:cNvPr>
          <p:cNvSpPr/>
          <p:nvPr/>
        </p:nvSpPr>
        <p:spPr>
          <a:xfrm>
            <a:off x="5765784" y="2010061"/>
            <a:ext cx="1324523" cy="5519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5BEB8E-91CD-15F1-4781-C2DACF56CD70}"/>
              </a:ext>
            </a:extLst>
          </p:cNvPr>
          <p:cNvSpPr txBox="1"/>
          <p:nvPr/>
        </p:nvSpPr>
        <p:spPr>
          <a:xfrm>
            <a:off x="9250453" y="3492900"/>
            <a:ext cx="234932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No Modifications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E343D20-B132-1471-919A-CCB0E113A494}"/>
              </a:ext>
            </a:extLst>
          </p:cNvPr>
          <p:cNvSpPr txBox="1"/>
          <p:nvPr/>
        </p:nvSpPr>
        <p:spPr>
          <a:xfrm>
            <a:off x="8700544" y="4277642"/>
            <a:ext cx="3449146" cy="83099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Functionally-equivalent Transformations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5A99ED-6560-B369-1C86-16F3A51F55D5}"/>
              </a:ext>
            </a:extLst>
          </p:cNvPr>
          <p:cNvSpPr txBox="1"/>
          <p:nvPr/>
        </p:nvSpPr>
        <p:spPr>
          <a:xfrm>
            <a:off x="429260" y="1188180"/>
            <a:ext cx="2043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Original Netlist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533C226-B152-C506-97EE-63D56D430241}"/>
              </a:ext>
            </a:extLst>
          </p:cNvPr>
          <p:cNvSpPr txBox="1"/>
          <p:nvPr/>
        </p:nvSpPr>
        <p:spPr>
          <a:xfrm>
            <a:off x="7292866" y="1126186"/>
            <a:ext cx="1957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Pirated Netlist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6A08BC7-7444-AB3D-538A-94E76CC29EFA}"/>
              </a:ext>
            </a:extLst>
          </p:cNvPr>
          <p:cNvSpPr txBox="1"/>
          <p:nvPr/>
        </p:nvSpPr>
        <p:spPr>
          <a:xfrm>
            <a:off x="9250454" y="5431716"/>
            <a:ext cx="234932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Black-box Access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1284B9-A764-4037-A9D4-D7A206DC66D2}"/>
              </a:ext>
            </a:extLst>
          </p:cNvPr>
          <p:cNvSpPr txBox="1"/>
          <p:nvPr/>
        </p:nvSpPr>
        <p:spPr>
          <a:xfrm>
            <a:off x="5765784" y="5837292"/>
            <a:ext cx="3117764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17375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Goal: Evade Detection</a:t>
            </a:r>
          </a:p>
        </p:txBody>
      </p:sp>
      <p:pic>
        <p:nvPicPr>
          <p:cNvPr id="22" name="Content Placeholder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DA4BE74-C73A-D22F-78CB-0B51ECB879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999" y="1504145"/>
            <a:ext cx="1414676" cy="1414676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1F8322-ED1C-5FD2-D549-CBEF692D43F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037" y="1303707"/>
            <a:ext cx="780212" cy="78021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13F3F1F-1626-9AC9-BAA1-B39A409B7893}"/>
              </a:ext>
            </a:extLst>
          </p:cNvPr>
          <p:cNvSpPr txBox="1"/>
          <p:nvPr/>
        </p:nvSpPr>
        <p:spPr>
          <a:xfrm>
            <a:off x="4543120" y="797101"/>
            <a:ext cx="707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LLM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3B93C2E-5DE5-E96D-1BB4-B03DA97353C6}"/>
              </a:ext>
            </a:extLst>
          </p:cNvPr>
          <p:cNvGrpSpPr/>
          <p:nvPr/>
        </p:nvGrpSpPr>
        <p:grpSpPr>
          <a:xfrm>
            <a:off x="4002029" y="3297913"/>
            <a:ext cx="2093971" cy="1640181"/>
            <a:chOff x="3846355" y="3943466"/>
            <a:chExt cx="2093971" cy="1640181"/>
          </a:xfrm>
        </p:grpSpPr>
        <p:pic>
          <p:nvPicPr>
            <p:cNvPr id="24" name="Picture 23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94E2D3D9-783F-36ED-26A3-DD65020FE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6688" y="3943466"/>
              <a:ext cx="1313305" cy="1313305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DA2FECD-9626-6460-86DE-FC8712E5C0B1}"/>
                </a:ext>
              </a:extLst>
            </p:cNvPr>
            <p:cNvSpPr txBox="1"/>
            <p:nvPr/>
          </p:nvSpPr>
          <p:spPr>
            <a:xfrm>
              <a:off x="3846355" y="5121982"/>
              <a:ext cx="20939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Piracy Detector</a:t>
              </a:r>
            </a:p>
          </p:txBody>
        </p:sp>
      </p:grpSp>
      <p:sp>
        <p:nvSpPr>
          <p:cNvPr id="28" name="Bent-Up Arrow 27">
            <a:extLst>
              <a:ext uri="{FF2B5EF4-FFF2-40B4-BE49-F238E27FC236}">
                <a16:creationId xmlns:a16="http://schemas.microsoft.com/office/drawing/2014/main" id="{F0B477C4-8EAD-64DC-5F8D-10671B74A458}"/>
              </a:ext>
            </a:extLst>
          </p:cNvPr>
          <p:cNvSpPr/>
          <p:nvPr/>
        </p:nvSpPr>
        <p:spPr>
          <a:xfrm rot="5400000">
            <a:off x="2187670" y="2093622"/>
            <a:ext cx="1097601" cy="2899055"/>
          </a:xfrm>
          <a:prstGeom prst="bentUpArrow">
            <a:avLst>
              <a:gd name="adj1" fmla="val 17740"/>
              <a:gd name="adj2" fmla="val 20718"/>
              <a:gd name="adj3" fmla="val 2763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Bent-Up Arrow 40">
            <a:extLst>
              <a:ext uri="{FF2B5EF4-FFF2-40B4-BE49-F238E27FC236}">
                <a16:creationId xmlns:a16="http://schemas.microsoft.com/office/drawing/2014/main" id="{56FF182A-F910-0D1E-10EE-84487FCD7BFA}"/>
              </a:ext>
            </a:extLst>
          </p:cNvPr>
          <p:cNvSpPr/>
          <p:nvPr/>
        </p:nvSpPr>
        <p:spPr>
          <a:xfrm rot="16200000" flipH="1">
            <a:off x="6492488" y="2084708"/>
            <a:ext cx="1115432" cy="2899055"/>
          </a:xfrm>
          <a:prstGeom prst="bentUpArrow">
            <a:avLst>
              <a:gd name="adj1" fmla="val 17740"/>
              <a:gd name="adj2" fmla="val 20718"/>
              <a:gd name="adj3" fmla="val 2763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 descr="A red x symbol with black border&#10;&#10;Description automatically generated">
            <a:extLst>
              <a:ext uri="{FF2B5EF4-FFF2-40B4-BE49-F238E27FC236}">
                <a16:creationId xmlns:a16="http://schemas.microsoft.com/office/drawing/2014/main" id="{A0A4337D-ED9E-D087-4DA9-A89AC27151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173" y="5549428"/>
            <a:ext cx="993535" cy="993535"/>
          </a:xfrm>
          <a:prstGeom prst="rect">
            <a:avLst/>
          </a:prstGeom>
        </p:spPr>
      </p:pic>
      <p:sp>
        <p:nvSpPr>
          <p:cNvPr id="46" name="Right Arrow 45">
            <a:extLst>
              <a:ext uri="{FF2B5EF4-FFF2-40B4-BE49-F238E27FC236}">
                <a16:creationId xmlns:a16="http://schemas.microsoft.com/office/drawing/2014/main" id="{C5CF4394-0276-53BA-911B-20F9B9D992FF}"/>
              </a:ext>
            </a:extLst>
          </p:cNvPr>
          <p:cNvSpPr/>
          <p:nvPr/>
        </p:nvSpPr>
        <p:spPr>
          <a:xfrm rot="5400000">
            <a:off x="4737981" y="5130068"/>
            <a:ext cx="551921" cy="286799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BBB71E-E1A9-ED48-79B1-1B0B8AEC1E19}"/>
              </a:ext>
            </a:extLst>
          </p:cNvPr>
          <p:cNvSpPr/>
          <p:nvPr/>
        </p:nvSpPr>
        <p:spPr>
          <a:xfrm>
            <a:off x="4185997" y="3262435"/>
            <a:ext cx="1414677" cy="13272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869899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365D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1700" dirty="0" smtClean="0">
            <a:solidFill>
              <a:schemeClr val="tx2">
                <a:lumMod val="75000"/>
              </a:schemeClr>
            </a:solidFill>
            <a:latin typeface="+mj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41028</TotalTime>
  <Words>697</Words>
  <Application>Microsoft Macintosh PowerPoint</Application>
  <PresentationFormat>Widescreen</PresentationFormat>
  <Paragraphs>161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Segoe UI Symbol</vt:lpstr>
      <vt:lpstr>Wingdings</vt:lpstr>
      <vt:lpstr>Larissa</vt:lpstr>
      <vt:lpstr>LLMPirate: LLMs for Black-box  Hardware IP Piracy</vt:lpstr>
      <vt:lpstr>LLMs are Everywhere</vt:lpstr>
      <vt:lpstr>LLM-related Attack Vectors</vt:lpstr>
      <vt:lpstr>LLM-related Attack Vectors</vt:lpstr>
      <vt:lpstr>LLM-related Attack Vectors</vt:lpstr>
      <vt:lpstr>Threat Model</vt:lpstr>
      <vt:lpstr>Threat Model</vt:lpstr>
      <vt:lpstr>Threat Model</vt:lpstr>
      <vt:lpstr>Threat Model</vt:lpstr>
      <vt:lpstr>LLMPirate – Preliminary Formulation</vt:lpstr>
      <vt:lpstr>LLMPirate – Challenges and Solutions</vt:lpstr>
      <vt:lpstr>LLMPirate – Challenges and Solutions</vt:lpstr>
      <vt:lpstr>LLMPirate – Challenges and Solutions</vt:lpstr>
      <vt:lpstr>LLMPirate – Challenges and Solutions</vt:lpstr>
      <vt:lpstr>LLMPirate – Challenges and Solutions</vt:lpstr>
      <vt:lpstr>LLMPirate – Challenges and Solutions</vt:lpstr>
      <vt:lpstr>LLMPirate – Putting It All Together</vt:lpstr>
      <vt:lpstr>LLMPirate – Putting It All Together</vt:lpstr>
      <vt:lpstr>LLMPirate – Putting It All Together</vt:lpstr>
      <vt:lpstr>LLMPirate – Putting It All Together</vt:lpstr>
      <vt:lpstr>LLMPirate – Putting It All Together</vt:lpstr>
      <vt:lpstr>Main Results</vt:lpstr>
      <vt:lpstr>Ablation Study</vt:lpstr>
      <vt:lpstr>Key Findings</vt:lpstr>
      <vt:lpstr>Key Findings</vt:lpstr>
      <vt:lpstr>Key Findings</vt:lpstr>
      <vt:lpstr>PowerPoint Presentation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DeLorenzo, Matthew</cp:lastModifiedBy>
  <cp:revision>24</cp:revision>
  <dcterms:created xsi:type="dcterms:W3CDTF">2023-03-29T20:59:25Z</dcterms:created>
  <dcterms:modified xsi:type="dcterms:W3CDTF">2025-08-24T01:37:17Z</dcterms:modified>
  <cp:category/>
</cp:coreProperties>
</file>

<file path=docProps/thumbnail.jpeg>
</file>